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743" r:id="rId1"/>
  </p:sldMasterIdLst>
  <p:sldIdLst>
    <p:sldId id="256" r:id="rId2"/>
    <p:sldId id="257" r:id="rId3"/>
    <p:sldId id="258" r:id="rId4"/>
    <p:sldId id="259" r:id="rId5"/>
    <p:sldId id="294" r:id="rId6"/>
    <p:sldId id="260" r:id="rId7"/>
    <p:sldId id="261" r:id="rId8"/>
    <p:sldId id="262" r:id="rId9"/>
    <p:sldId id="263" r:id="rId10"/>
    <p:sldId id="264" r:id="rId11"/>
    <p:sldId id="265" r:id="rId12"/>
    <p:sldId id="266" r:id="rId13"/>
    <p:sldId id="267" r:id="rId14"/>
    <p:sldId id="285" r:id="rId15"/>
    <p:sldId id="286" r:id="rId16"/>
    <p:sldId id="287" r:id="rId17"/>
    <p:sldId id="288" r:id="rId18"/>
    <p:sldId id="295" r:id="rId19"/>
    <p:sldId id="296" r:id="rId20"/>
    <p:sldId id="290" r:id="rId21"/>
    <p:sldId id="292" r:id="rId22"/>
    <p:sldId id="293" r:id="rId23"/>
    <p:sldId id="29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34"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anya Manogna" userId="624537f0f79660cf" providerId="LiveId" clId="{08659BAB-8232-44B5-819B-75D51105EC10}"/>
    <pc:docChg chg="undo custSel addSld delSld modSld sldOrd">
      <pc:chgData name="Lavanya Manogna" userId="624537f0f79660cf" providerId="LiveId" clId="{08659BAB-8232-44B5-819B-75D51105EC10}" dt="2021-10-26T07:33:55.890" v="343"/>
      <pc:docMkLst>
        <pc:docMk/>
      </pc:docMkLst>
      <pc:sldChg chg="addSp delSp modSp mod modClrScheme chgLayout">
        <pc:chgData name="Lavanya Manogna" userId="624537f0f79660cf" providerId="LiveId" clId="{08659BAB-8232-44B5-819B-75D51105EC10}" dt="2021-10-26T07:33:55.890" v="343"/>
        <pc:sldMkLst>
          <pc:docMk/>
          <pc:sldMk cId="883924439" sldId="256"/>
        </pc:sldMkLst>
        <pc:spChg chg="mod ord">
          <ac:chgData name="Lavanya Manogna" userId="624537f0f79660cf" providerId="LiveId" clId="{08659BAB-8232-44B5-819B-75D51105EC10}" dt="2021-10-26T07:33:55.890" v="343"/>
          <ac:spMkLst>
            <pc:docMk/>
            <pc:sldMk cId="883924439" sldId="256"/>
            <ac:spMk id="2" creationId="{0F2D7972-2447-42F7-8A10-C2B4FE65F2CB}"/>
          </ac:spMkLst>
        </pc:spChg>
        <pc:spChg chg="mod ord">
          <ac:chgData name="Lavanya Manogna" userId="624537f0f79660cf" providerId="LiveId" clId="{08659BAB-8232-44B5-819B-75D51105EC10}" dt="2021-10-26T07:33:55.890" v="343"/>
          <ac:spMkLst>
            <pc:docMk/>
            <pc:sldMk cId="883924439" sldId="256"/>
            <ac:spMk id="3" creationId="{8656AD72-FB51-4336-B97D-F2466054818E}"/>
          </ac:spMkLst>
        </pc:spChg>
        <pc:spChg chg="add del mod ord">
          <ac:chgData name="Lavanya Manogna" userId="624537f0f79660cf" providerId="LiveId" clId="{08659BAB-8232-44B5-819B-75D51105EC10}" dt="2021-10-26T07:15:46.382" v="72" actId="700"/>
          <ac:spMkLst>
            <pc:docMk/>
            <pc:sldMk cId="883924439" sldId="256"/>
            <ac:spMk id="4" creationId="{486472FC-7FF7-4990-923F-797924DB91AD}"/>
          </ac:spMkLst>
        </pc:spChg>
      </pc:sldChg>
      <pc:sldChg chg="modSp mod setBg">
        <pc:chgData name="Lavanya Manogna" userId="624537f0f79660cf" providerId="LiveId" clId="{08659BAB-8232-44B5-819B-75D51105EC10}" dt="2021-10-26T07:33:55.890" v="343"/>
        <pc:sldMkLst>
          <pc:docMk/>
          <pc:sldMk cId="844601253" sldId="257"/>
        </pc:sldMkLst>
        <pc:spChg chg="mod">
          <ac:chgData name="Lavanya Manogna" userId="624537f0f79660cf" providerId="LiveId" clId="{08659BAB-8232-44B5-819B-75D51105EC10}" dt="2021-10-26T07:33:55.890" v="343"/>
          <ac:spMkLst>
            <pc:docMk/>
            <pc:sldMk cId="844601253" sldId="257"/>
            <ac:spMk id="2" creationId="{A31934A1-CE00-4815-A89F-09115B9F3030}"/>
          </ac:spMkLst>
        </pc:spChg>
        <pc:picChg chg="mod">
          <ac:chgData name="Lavanya Manogna" userId="624537f0f79660cf" providerId="LiveId" clId="{08659BAB-8232-44B5-819B-75D51105EC10}" dt="2021-10-26T07:33:55.890" v="343"/>
          <ac:picMkLst>
            <pc:docMk/>
            <pc:sldMk cId="844601253" sldId="257"/>
            <ac:picMk id="4" creationId="{834A9CFF-70B7-4510-8BB8-45FA0D76ADDA}"/>
          </ac:picMkLst>
        </pc:picChg>
      </pc:sldChg>
      <pc:sldChg chg="modSp mod">
        <pc:chgData name="Lavanya Manogna" userId="624537f0f79660cf" providerId="LiveId" clId="{08659BAB-8232-44B5-819B-75D51105EC10}" dt="2021-10-26T07:33:55.890" v="343"/>
        <pc:sldMkLst>
          <pc:docMk/>
          <pc:sldMk cId="273339618" sldId="258"/>
        </pc:sldMkLst>
        <pc:spChg chg="mod">
          <ac:chgData name="Lavanya Manogna" userId="624537f0f79660cf" providerId="LiveId" clId="{08659BAB-8232-44B5-819B-75D51105EC10}" dt="2021-10-26T07:33:55.890" v="343"/>
          <ac:spMkLst>
            <pc:docMk/>
            <pc:sldMk cId="273339618" sldId="258"/>
            <ac:spMk id="2" creationId="{9FA32092-FC58-426E-8ADF-42ED5AE0FCD1}"/>
          </ac:spMkLst>
        </pc:spChg>
        <pc:spChg chg="mod">
          <ac:chgData name="Lavanya Manogna" userId="624537f0f79660cf" providerId="LiveId" clId="{08659BAB-8232-44B5-819B-75D51105EC10}" dt="2021-10-26T07:33:55.890" v="343"/>
          <ac:spMkLst>
            <pc:docMk/>
            <pc:sldMk cId="273339618" sldId="258"/>
            <ac:spMk id="3" creationId="{45DFB311-09CA-4503-9E88-59EBF7B81E76}"/>
          </ac:spMkLst>
        </pc:spChg>
      </pc:sldChg>
      <pc:sldChg chg="addSp delSp modSp add del mod setBg delDesignElem">
        <pc:chgData name="Lavanya Manogna" userId="624537f0f79660cf" providerId="LiveId" clId="{08659BAB-8232-44B5-819B-75D51105EC10}" dt="2021-10-26T07:31:59.781" v="291" actId="1076"/>
        <pc:sldMkLst>
          <pc:docMk/>
          <pc:sldMk cId="1657794096" sldId="259"/>
        </pc:sldMkLst>
        <pc:spChg chg="mod">
          <ac:chgData name="Lavanya Manogna" userId="624537f0f79660cf" providerId="LiveId" clId="{08659BAB-8232-44B5-819B-75D51105EC10}" dt="2021-10-26T07:11:57.380" v="56" actId="2711"/>
          <ac:spMkLst>
            <pc:docMk/>
            <pc:sldMk cId="1657794096" sldId="259"/>
            <ac:spMk id="2" creationId="{C45CAF37-0FB1-425D-8D92-DF3188C3C8FF}"/>
          </ac:spMkLst>
        </pc:spChg>
        <pc:spChg chg="del mod">
          <ac:chgData name="Lavanya Manogna" userId="624537f0f79660cf" providerId="LiveId" clId="{08659BAB-8232-44B5-819B-75D51105EC10}" dt="2021-10-26T07:27:10.508" v="232" actId="478"/>
          <ac:spMkLst>
            <pc:docMk/>
            <pc:sldMk cId="1657794096" sldId="259"/>
            <ac:spMk id="3" creationId="{AD82D93C-8258-4698-A4D2-32321F1DA158}"/>
          </ac:spMkLst>
        </pc:spChg>
        <pc:spChg chg="add del mod">
          <ac:chgData name="Lavanya Manogna" userId="624537f0f79660cf" providerId="LiveId" clId="{08659BAB-8232-44B5-819B-75D51105EC10}" dt="2021-10-26T07:27:36.149" v="240" actId="478"/>
          <ac:spMkLst>
            <pc:docMk/>
            <pc:sldMk cId="1657794096" sldId="259"/>
            <ac:spMk id="6" creationId="{D729B811-8E9D-4CAB-9E6B-8537AE77BC68}"/>
          </ac:spMkLst>
        </pc:spChg>
        <pc:spChg chg="del">
          <ac:chgData name="Lavanya Manogna" userId="624537f0f79660cf" providerId="LiveId" clId="{08659BAB-8232-44B5-819B-75D51105EC10}" dt="2021-10-26T07:24:25.283" v="217"/>
          <ac:spMkLst>
            <pc:docMk/>
            <pc:sldMk cId="1657794096" sldId="259"/>
            <ac:spMk id="8" creationId="{1A59258C-AAC2-41CD-973C-7439B122A3FF}"/>
          </ac:spMkLst>
        </pc:spChg>
        <pc:spChg chg="del">
          <ac:chgData name="Lavanya Manogna" userId="624537f0f79660cf" providerId="LiveId" clId="{08659BAB-8232-44B5-819B-75D51105EC10}" dt="2021-10-26T07:24:25.283" v="217"/>
          <ac:spMkLst>
            <pc:docMk/>
            <pc:sldMk cId="1657794096" sldId="259"/>
            <ac:spMk id="10" creationId="{54516B72-0116-42B2-82A2-B11218A36636}"/>
          </ac:spMkLst>
        </pc:spChg>
        <pc:spChg chg="del">
          <ac:chgData name="Lavanya Manogna" userId="624537f0f79660cf" providerId="LiveId" clId="{08659BAB-8232-44B5-819B-75D51105EC10}" dt="2021-10-26T07:24:25.283" v="217"/>
          <ac:spMkLst>
            <pc:docMk/>
            <pc:sldMk cId="1657794096" sldId="259"/>
            <ac:spMk id="12" creationId="{7CDB507F-21B7-4C27-B0FC-D9C465C6DB44}"/>
          </ac:spMkLst>
        </pc:spChg>
        <pc:spChg chg="del">
          <ac:chgData name="Lavanya Manogna" userId="624537f0f79660cf" providerId="LiveId" clId="{08659BAB-8232-44B5-819B-75D51105EC10}" dt="2021-10-26T07:24:25.283" v="217"/>
          <ac:spMkLst>
            <pc:docMk/>
            <pc:sldMk cId="1657794096" sldId="259"/>
            <ac:spMk id="14" creationId="{7AB1AE17-B7A3-4363-95CD-25441E2FF1F3}"/>
          </ac:spMkLst>
        </pc:spChg>
        <pc:picChg chg="add del mod">
          <ac:chgData name="Lavanya Manogna" userId="624537f0f79660cf" providerId="LiveId" clId="{08659BAB-8232-44B5-819B-75D51105EC10}" dt="2021-10-26T07:31:59.781" v="291" actId="1076"/>
          <ac:picMkLst>
            <pc:docMk/>
            <pc:sldMk cId="1657794096" sldId="259"/>
            <ac:picMk id="4" creationId="{F143B0E0-C3CA-456C-94CE-57646F4DF710}"/>
          </ac:picMkLst>
        </pc:picChg>
      </pc:sldChg>
      <pc:sldChg chg="delSp modSp mod delDesignElem">
        <pc:chgData name="Lavanya Manogna" userId="624537f0f79660cf" providerId="LiveId" clId="{08659BAB-8232-44B5-819B-75D51105EC10}" dt="2021-10-26T07:24:13.581" v="211" actId="27636"/>
        <pc:sldMkLst>
          <pc:docMk/>
          <pc:sldMk cId="757235210" sldId="260"/>
        </pc:sldMkLst>
        <pc:spChg chg="mod">
          <ac:chgData name="Lavanya Manogna" userId="624537f0f79660cf" providerId="LiveId" clId="{08659BAB-8232-44B5-819B-75D51105EC10}" dt="2021-10-26T07:24:13.581" v="211" actId="27636"/>
          <ac:spMkLst>
            <pc:docMk/>
            <pc:sldMk cId="757235210" sldId="260"/>
            <ac:spMk id="3" creationId="{945E9946-745B-42F3-A0FF-9D3118CF2316}"/>
          </ac:spMkLst>
        </pc:spChg>
        <pc:spChg chg="del">
          <ac:chgData name="Lavanya Manogna" userId="624537f0f79660cf" providerId="LiveId" clId="{08659BAB-8232-44B5-819B-75D51105EC10}" dt="2021-10-26T07:16:10.766" v="75"/>
          <ac:spMkLst>
            <pc:docMk/>
            <pc:sldMk cId="757235210" sldId="260"/>
            <ac:spMk id="9" creationId="{B8DD2392-397B-48BF-BEFA-EA1FB881CA85}"/>
          </ac:spMkLst>
        </pc:spChg>
      </pc:sldChg>
      <pc:sldChg chg="modSp mod">
        <pc:chgData name="Lavanya Manogna" userId="624537f0f79660cf" providerId="LiveId" clId="{08659BAB-8232-44B5-819B-75D51105EC10}" dt="2021-10-26T07:33:55.890" v="343"/>
        <pc:sldMkLst>
          <pc:docMk/>
          <pc:sldMk cId="776996465" sldId="261"/>
        </pc:sldMkLst>
        <pc:spChg chg="mod">
          <ac:chgData name="Lavanya Manogna" userId="624537f0f79660cf" providerId="LiveId" clId="{08659BAB-8232-44B5-819B-75D51105EC10}" dt="2021-10-26T07:33:55.890" v="343"/>
          <ac:spMkLst>
            <pc:docMk/>
            <pc:sldMk cId="776996465" sldId="261"/>
            <ac:spMk id="2" creationId="{0644ACB3-96E4-49D9-875C-8FD0AB5AADC3}"/>
          </ac:spMkLst>
        </pc:spChg>
        <pc:spChg chg="mod">
          <ac:chgData name="Lavanya Manogna" userId="624537f0f79660cf" providerId="LiveId" clId="{08659BAB-8232-44B5-819B-75D51105EC10}" dt="2021-10-26T07:33:55.890" v="343"/>
          <ac:spMkLst>
            <pc:docMk/>
            <pc:sldMk cId="776996465" sldId="261"/>
            <ac:spMk id="3" creationId="{0237444F-8CD9-430F-A2C6-EA4F487887C3}"/>
          </ac:spMkLst>
        </pc:spChg>
      </pc:sldChg>
      <pc:sldChg chg="modSp mod">
        <pc:chgData name="Lavanya Manogna" userId="624537f0f79660cf" providerId="LiveId" clId="{08659BAB-8232-44B5-819B-75D51105EC10}" dt="2021-10-26T07:33:55.890" v="343"/>
        <pc:sldMkLst>
          <pc:docMk/>
          <pc:sldMk cId="4127664554" sldId="262"/>
        </pc:sldMkLst>
        <pc:spChg chg="mod">
          <ac:chgData name="Lavanya Manogna" userId="624537f0f79660cf" providerId="LiveId" clId="{08659BAB-8232-44B5-819B-75D51105EC10}" dt="2021-10-26T07:33:55.890" v="343"/>
          <ac:spMkLst>
            <pc:docMk/>
            <pc:sldMk cId="4127664554" sldId="262"/>
            <ac:spMk id="2" creationId="{1F024576-D28B-473D-BF47-7048E2A9EC17}"/>
          </ac:spMkLst>
        </pc:spChg>
        <pc:spChg chg="mod">
          <ac:chgData name="Lavanya Manogna" userId="624537f0f79660cf" providerId="LiveId" clId="{08659BAB-8232-44B5-819B-75D51105EC10}" dt="2021-10-26T07:33:55.890" v="343"/>
          <ac:spMkLst>
            <pc:docMk/>
            <pc:sldMk cId="4127664554" sldId="262"/>
            <ac:spMk id="3" creationId="{13C14583-BFAD-4BA3-B3AB-BE42B3FD7CE4}"/>
          </ac:spMkLst>
        </pc:spChg>
      </pc:sldChg>
      <pc:sldChg chg="modSp">
        <pc:chgData name="Lavanya Manogna" userId="624537f0f79660cf" providerId="LiveId" clId="{08659BAB-8232-44B5-819B-75D51105EC10}" dt="2021-10-26T07:33:55.890" v="343"/>
        <pc:sldMkLst>
          <pc:docMk/>
          <pc:sldMk cId="1865392510" sldId="263"/>
        </pc:sldMkLst>
        <pc:spChg chg="mod">
          <ac:chgData name="Lavanya Manogna" userId="624537f0f79660cf" providerId="LiveId" clId="{08659BAB-8232-44B5-819B-75D51105EC10}" dt="2021-10-26T07:33:55.890" v="343"/>
          <ac:spMkLst>
            <pc:docMk/>
            <pc:sldMk cId="1865392510" sldId="263"/>
            <ac:spMk id="2" creationId="{8356E7FB-3B11-4943-98F5-B6A35B5A8B46}"/>
          </ac:spMkLst>
        </pc:spChg>
        <pc:spChg chg="mod">
          <ac:chgData name="Lavanya Manogna" userId="624537f0f79660cf" providerId="LiveId" clId="{08659BAB-8232-44B5-819B-75D51105EC10}" dt="2021-10-26T07:33:55.890" v="343"/>
          <ac:spMkLst>
            <pc:docMk/>
            <pc:sldMk cId="1865392510" sldId="263"/>
            <ac:spMk id="3" creationId="{4390CE81-90E3-4EED-827B-5B614DDFA7E2}"/>
          </ac:spMkLst>
        </pc:spChg>
      </pc:sldChg>
      <pc:sldChg chg="modSp mod">
        <pc:chgData name="Lavanya Manogna" userId="624537f0f79660cf" providerId="LiveId" clId="{08659BAB-8232-44B5-819B-75D51105EC10}" dt="2021-10-26T07:33:55.890" v="343"/>
        <pc:sldMkLst>
          <pc:docMk/>
          <pc:sldMk cId="3945113177" sldId="264"/>
        </pc:sldMkLst>
        <pc:spChg chg="mod">
          <ac:chgData name="Lavanya Manogna" userId="624537f0f79660cf" providerId="LiveId" clId="{08659BAB-8232-44B5-819B-75D51105EC10}" dt="2021-10-26T07:33:55.890" v="343"/>
          <ac:spMkLst>
            <pc:docMk/>
            <pc:sldMk cId="3945113177" sldId="264"/>
            <ac:spMk id="2" creationId="{1CC286C9-5469-4F94-936D-0CB5F31C9E49}"/>
          </ac:spMkLst>
        </pc:spChg>
        <pc:picChg chg="mod">
          <ac:chgData name="Lavanya Manogna" userId="624537f0f79660cf" providerId="LiveId" clId="{08659BAB-8232-44B5-819B-75D51105EC10}" dt="2021-10-26T07:33:55.890" v="343"/>
          <ac:picMkLst>
            <pc:docMk/>
            <pc:sldMk cId="3945113177" sldId="264"/>
            <ac:picMk id="5" creationId="{E51C4272-E407-40AF-A522-BE846DFBDDC0}"/>
          </ac:picMkLst>
        </pc:picChg>
      </pc:sldChg>
      <pc:sldChg chg="modSp">
        <pc:chgData name="Lavanya Manogna" userId="624537f0f79660cf" providerId="LiveId" clId="{08659BAB-8232-44B5-819B-75D51105EC10}" dt="2021-10-26T07:33:55.890" v="343"/>
        <pc:sldMkLst>
          <pc:docMk/>
          <pc:sldMk cId="1207624836" sldId="265"/>
        </pc:sldMkLst>
        <pc:spChg chg="mod">
          <ac:chgData name="Lavanya Manogna" userId="624537f0f79660cf" providerId="LiveId" clId="{08659BAB-8232-44B5-819B-75D51105EC10}" dt="2021-10-26T07:33:55.890" v="343"/>
          <ac:spMkLst>
            <pc:docMk/>
            <pc:sldMk cId="1207624836" sldId="265"/>
            <ac:spMk id="2" creationId="{98BF361F-AECC-4770-8445-FF773F9516D2}"/>
          </ac:spMkLst>
        </pc:spChg>
        <pc:picChg chg="mod">
          <ac:chgData name="Lavanya Manogna" userId="624537f0f79660cf" providerId="LiveId" clId="{08659BAB-8232-44B5-819B-75D51105EC10}" dt="2021-10-26T07:33:55.890" v="343"/>
          <ac:picMkLst>
            <pc:docMk/>
            <pc:sldMk cId="1207624836" sldId="265"/>
            <ac:picMk id="5" creationId="{DE099E09-E6F2-4917-A7D2-3D8B387C0E8F}"/>
          </ac:picMkLst>
        </pc:picChg>
      </pc:sldChg>
      <pc:sldChg chg="modSp">
        <pc:chgData name="Lavanya Manogna" userId="624537f0f79660cf" providerId="LiveId" clId="{08659BAB-8232-44B5-819B-75D51105EC10}" dt="2021-10-26T07:33:55.890" v="343"/>
        <pc:sldMkLst>
          <pc:docMk/>
          <pc:sldMk cId="3861009767" sldId="266"/>
        </pc:sldMkLst>
        <pc:spChg chg="mod">
          <ac:chgData name="Lavanya Manogna" userId="624537f0f79660cf" providerId="LiveId" clId="{08659BAB-8232-44B5-819B-75D51105EC10}" dt="2021-10-26T07:33:55.890" v="343"/>
          <ac:spMkLst>
            <pc:docMk/>
            <pc:sldMk cId="3861009767" sldId="266"/>
            <ac:spMk id="2" creationId="{44BF5C90-A5BB-41EF-B602-9974CE54201B}"/>
          </ac:spMkLst>
        </pc:spChg>
      </pc:sldChg>
      <pc:sldChg chg="modSp">
        <pc:chgData name="Lavanya Manogna" userId="624537f0f79660cf" providerId="LiveId" clId="{08659BAB-8232-44B5-819B-75D51105EC10}" dt="2021-10-26T07:33:55.890" v="343"/>
        <pc:sldMkLst>
          <pc:docMk/>
          <pc:sldMk cId="2221409663" sldId="267"/>
        </pc:sldMkLst>
        <pc:spChg chg="mod">
          <ac:chgData name="Lavanya Manogna" userId="624537f0f79660cf" providerId="LiveId" clId="{08659BAB-8232-44B5-819B-75D51105EC10}" dt="2021-10-26T07:33:55.890" v="343"/>
          <ac:spMkLst>
            <pc:docMk/>
            <pc:sldMk cId="2221409663" sldId="267"/>
            <ac:spMk id="2" creationId="{1438D197-D47D-4BF0-92E0-AFBF3850A098}"/>
          </ac:spMkLst>
        </pc:spChg>
        <pc:picChg chg="mod">
          <ac:chgData name="Lavanya Manogna" userId="624537f0f79660cf" providerId="LiveId" clId="{08659BAB-8232-44B5-819B-75D51105EC10}" dt="2021-10-26T07:33:55.890" v="343"/>
          <ac:picMkLst>
            <pc:docMk/>
            <pc:sldMk cId="2221409663" sldId="267"/>
            <ac:picMk id="5" creationId="{943BE6B1-ED0B-4EE6-8B37-1AEF80FD18CA}"/>
          </ac:picMkLst>
        </pc:picChg>
      </pc:sldChg>
      <pc:sldChg chg="modSp mod modClrScheme chgLayout">
        <pc:chgData name="Lavanya Manogna" userId="624537f0f79660cf" providerId="LiveId" clId="{08659BAB-8232-44B5-819B-75D51105EC10}" dt="2021-10-26T07:33:55.890" v="343"/>
        <pc:sldMkLst>
          <pc:docMk/>
          <pc:sldMk cId="311211506" sldId="285"/>
        </pc:sldMkLst>
        <pc:spChg chg="mod ord">
          <ac:chgData name="Lavanya Manogna" userId="624537f0f79660cf" providerId="LiveId" clId="{08659BAB-8232-44B5-819B-75D51105EC10}" dt="2021-10-26T07:33:55.890" v="343"/>
          <ac:spMkLst>
            <pc:docMk/>
            <pc:sldMk cId="311211506" sldId="285"/>
            <ac:spMk id="2" creationId="{1B970D94-E76C-4609-B2B9-FEFB14E8EAE3}"/>
          </ac:spMkLst>
        </pc:spChg>
        <pc:spChg chg="mod ord">
          <ac:chgData name="Lavanya Manogna" userId="624537f0f79660cf" providerId="LiveId" clId="{08659BAB-8232-44B5-819B-75D51105EC10}" dt="2021-10-26T07:28:59.784" v="256" actId="1076"/>
          <ac:spMkLst>
            <pc:docMk/>
            <pc:sldMk cId="311211506" sldId="285"/>
            <ac:spMk id="3" creationId="{A057777C-6433-49B2-9AA9-B83B6C789609}"/>
          </ac:spMkLst>
        </pc:spChg>
        <pc:spChg chg="mod ord">
          <ac:chgData name="Lavanya Manogna" userId="624537f0f79660cf" providerId="LiveId" clId="{08659BAB-8232-44B5-819B-75D51105EC10}" dt="2021-10-26T07:33:55.890" v="343"/>
          <ac:spMkLst>
            <pc:docMk/>
            <pc:sldMk cId="311211506" sldId="285"/>
            <ac:spMk id="4" creationId="{75553D0B-CE39-4485-8404-B8B89708EFF2}"/>
          </ac:spMkLst>
        </pc:spChg>
        <pc:spChg chg="mod ord">
          <ac:chgData name="Lavanya Manogna" userId="624537f0f79660cf" providerId="LiveId" clId="{08659BAB-8232-44B5-819B-75D51105EC10}" dt="2021-10-26T07:33:55.890" v="343"/>
          <ac:spMkLst>
            <pc:docMk/>
            <pc:sldMk cId="311211506" sldId="285"/>
            <ac:spMk id="5" creationId="{198A7AA7-2C1F-4151-9B3A-2A3898F3147E}"/>
          </ac:spMkLst>
        </pc:spChg>
        <pc:spChg chg="mod">
          <ac:chgData name="Lavanya Manogna" userId="624537f0f79660cf" providerId="LiveId" clId="{08659BAB-8232-44B5-819B-75D51105EC10}" dt="2021-10-26T07:29:06.729" v="259" actId="1076"/>
          <ac:spMkLst>
            <pc:docMk/>
            <pc:sldMk cId="311211506" sldId="285"/>
            <ac:spMk id="6" creationId="{12FB63C5-1228-45C0-A3E4-B76D670A6F4B}"/>
          </ac:spMkLst>
        </pc:spChg>
        <pc:spChg chg="mod">
          <ac:chgData name="Lavanya Manogna" userId="624537f0f79660cf" providerId="LiveId" clId="{08659BAB-8232-44B5-819B-75D51105EC10}" dt="2021-10-26T07:29:12.680" v="262" actId="1076"/>
          <ac:spMkLst>
            <pc:docMk/>
            <pc:sldMk cId="311211506" sldId="285"/>
            <ac:spMk id="8" creationId="{340D74A5-369D-45F1-9F88-1A010CD08C56}"/>
          </ac:spMkLst>
        </pc:spChg>
        <pc:spChg chg="mod">
          <ac:chgData name="Lavanya Manogna" userId="624537f0f79660cf" providerId="LiveId" clId="{08659BAB-8232-44B5-819B-75D51105EC10}" dt="2021-10-26T07:29:02.203" v="257" actId="1076"/>
          <ac:spMkLst>
            <pc:docMk/>
            <pc:sldMk cId="311211506" sldId="285"/>
            <ac:spMk id="9" creationId="{39CCB6C8-7027-462C-AA96-B9749E8F2ABC}"/>
          </ac:spMkLst>
        </pc:spChg>
        <pc:spChg chg="mod">
          <ac:chgData name="Lavanya Manogna" userId="624537f0f79660cf" providerId="LiveId" clId="{08659BAB-8232-44B5-819B-75D51105EC10}" dt="2021-10-26T07:29:14.783" v="263" actId="1076"/>
          <ac:spMkLst>
            <pc:docMk/>
            <pc:sldMk cId="311211506" sldId="285"/>
            <ac:spMk id="10" creationId="{6E47543B-9826-47EF-BFF0-9EFABA83B86C}"/>
          </ac:spMkLst>
        </pc:spChg>
        <pc:spChg chg="mod">
          <ac:chgData name="Lavanya Manogna" userId="624537f0f79660cf" providerId="LiveId" clId="{08659BAB-8232-44B5-819B-75D51105EC10}" dt="2021-10-26T07:29:04.606" v="258" actId="1076"/>
          <ac:spMkLst>
            <pc:docMk/>
            <pc:sldMk cId="311211506" sldId="285"/>
            <ac:spMk id="11" creationId="{E7585675-DF16-4787-9A29-41E527E833D0}"/>
          </ac:spMkLst>
        </pc:spChg>
      </pc:sldChg>
      <pc:sldChg chg="modSp">
        <pc:chgData name="Lavanya Manogna" userId="624537f0f79660cf" providerId="LiveId" clId="{08659BAB-8232-44B5-819B-75D51105EC10}" dt="2021-10-26T07:33:55.890" v="343"/>
        <pc:sldMkLst>
          <pc:docMk/>
          <pc:sldMk cId="2355395484" sldId="286"/>
        </pc:sldMkLst>
        <pc:spChg chg="mod">
          <ac:chgData name="Lavanya Manogna" userId="624537f0f79660cf" providerId="LiveId" clId="{08659BAB-8232-44B5-819B-75D51105EC10}" dt="2021-10-26T07:33:55.890" v="343"/>
          <ac:spMkLst>
            <pc:docMk/>
            <pc:sldMk cId="2355395484" sldId="286"/>
            <ac:spMk id="2" creationId="{3D01F383-C9C5-4AB2-9494-486FE977E83F}"/>
          </ac:spMkLst>
        </pc:spChg>
        <pc:spChg chg="mod">
          <ac:chgData name="Lavanya Manogna" userId="624537f0f79660cf" providerId="LiveId" clId="{08659BAB-8232-44B5-819B-75D51105EC10}" dt="2021-10-26T07:33:55.890" v="343"/>
          <ac:spMkLst>
            <pc:docMk/>
            <pc:sldMk cId="2355395484" sldId="286"/>
            <ac:spMk id="4" creationId="{EC3C2DEE-27E2-42D2-B247-77208FB70492}"/>
          </ac:spMkLst>
        </pc:spChg>
        <pc:spChg chg="mod">
          <ac:chgData name="Lavanya Manogna" userId="624537f0f79660cf" providerId="LiveId" clId="{08659BAB-8232-44B5-819B-75D51105EC10}" dt="2021-10-26T07:33:55.890" v="343"/>
          <ac:spMkLst>
            <pc:docMk/>
            <pc:sldMk cId="2355395484" sldId="286"/>
            <ac:spMk id="5" creationId="{11A2802B-05BF-4005-9774-0AAA6B1EA02E}"/>
          </ac:spMkLst>
        </pc:spChg>
      </pc:sldChg>
      <pc:sldChg chg="modSp mod chgLayout">
        <pc:chgData name="Lavanya Manogna" userId="624537f0f79660cf" providerId="LiveId" clId="{08659BAB-8232-44B5-819B-75D51105EC10}" dt="2021-10-26T07:33:55.890" v="343"/>
        <pc:sldMkLst>
          <pc:docMk/>
          <pc:sldMk cId="2107571040" sldId="287"/>
        </pc:sldMkLst>
        <pc:spChg chg="mod ord">
          <ac:chgData name="Lavanya Manogna" userId="624537f0f79660cf" providerId="LiveId" clId="{08659BAB-8232-44B5-819B-75D51105EC10}" dt="2021-10-26T07:33:55.890" v="343"/>
          <ac:spMkLst>
            <pc:docMk/>
            <pc:sldMk cId="2107571040" sldId="287"/>
            <ac:spMk id="2" creationId="{0BC46BB6-CA2E-4568-A89B-CC2A04EA0E1D}"/>
          </ac:spMkLst>
        </pc:spChg>
        <pc:spChg chg="mod ord">
          <ac:chgData name="Lavanya Manogna" userId="624537f0f79660cf" providerId="LiveId" clId="{08659BAB-8232-44B5-819B-75D51105EC10}" dt="2021-10-26T07:30:35.136" v="274" actId="700"/>
          <ac:spMkLst>
            <pc:docMk/>
            <pc:sldMk cId="2107571040" sldId="287"/>
            <ac:spMk id="3" creationId="{411B42A6-6DA8-47C5-A15D-DD7117CA949E}"/>
          </ac:spMkLst>
        </pc:spChg>
        <pc:spChg chg="mod ord">
          <ac:chgData name="Lavanya Manogna" userId="624537f0f79660cf" providerId="LiveId" clId="{08659BAB-8232-44B5-819B-75D51105EC10}" dt="2021-10-26T07:33:55.890" v="343"/>
          <ac:spMkLst>
            <pc:docMk/>
            <pc:sldMk cId="2107571040" sldId="287"/>
            <ac:spMk id="4" creationId="{2D286F52-060B-416A-9EF5-7942E62F5B12}"/>
          </ac:spMkLst>
        </pc:spChg>
        <pc:spChg chg="mod ord">
          <ac:chgData name="Lavanya Manogna" userId="624537f0f79660cf" providerId="LiveId" clId="{08659BAB-8232-44B5-819B-75D51105EC10}" dt="2021-10-26T07:33:55.890" v="343"/>
          <ac:spMkLst>
            <pc:docMk/>
            <pc:sldMk cId="2107571040" sldId="287"/>
            <ac:spMk id="5" creationId="{09836903-AA23-467C-B374-A2AAA83A7348}"/>
          </ac:spMkLst>
        </pc:spChg>
        <pc:spChg chg="mod">
          <ac:chgData name="Lavanya Manogna" userId="624537f0f79660cf" providerId="LiveId" clId="{08659BAB-8232-44B5-819B-75D51105EC10}" dt="2021-10-26T07:30:40.851" v="276" actId="1076"/>
          <ac:spMkLst>
            <pc:docMk/>
            <pc:sldMk cId="2107571040" sldId="287"/>
            <ac:spMk id="11" creationId="{3A96420C-2FD3-476E-92BF-519DB7139C6B}"/>
          </ac:spMkLst>
        </pc:spChg>
      </pc:sldChg>
      <pc:sldChg chg="modSp mod">
        <pc:chgData name="Lavanya Manogna" userId="624537f0f79660cf" providerId="LiveId" clId="{08659BAB-8232-44B5-819B-75D51105EC10}" dt="2021-10-26T07:33:55.890" v="343"/>
        <pc:sldMkLst>
          <pc:docMk/>
          <pc:sldMk cId="3708339218" sldId="288"/>
        </pc:sldMkLst>
        <pc:spChg chg="mod">
          <ac:chgData name="Lavanya Manogna" userId="624537f0f79660cf" providerId="LiveId" clId="{08659BAB-8232-44B5-819B-75D51105EC10}" dt="2021-10-26T07:33:55.890" v="343"/>
          <ac:spMkLst>
            <pc:docMk/>
            <pc:sldMk cId="3708339218" sldId="288"/>
            <ac:spMk id="2" creationId="{D37F549C-B6A4-4362-AE42-0A3F7897458D}"/>
          </ac:spMkLst>
        </pc:spChg>
        <pc:spChg chg="mod">
          <ac:chgData name="Lavanya Manogna" userId="624537f0f79660cf" providerId="LiveId" clId="{08659BAB-8232-44B5-819B-75D51105EC10}" dt="2021-10-26T07:30:54.609" v="279" actId="14100"/>
          <ac:spMkLst>
            <pc:docMk/>
            <pc:sldMk cId="3708339218" sldId="288"/>
            <ac:spMk id="3" creationId="{D609491C-915B-4D0B-8C39-B4A8AC44A3CB}"/>
          </ac:spMkLst>
        </pc:spChg>
        <pc:spChg chg="mod">
          <ac:chgData name="Lavanya Manogna" userId="624537f0f79660cf" providerId="LiveId" clId="{08659BAB-8232-44B5-819B-75D51105EC10}" dt="2021-10-26T07:33:55.890" v="343"/>
          <ac:spMkLst>
            <pc:docMk/>
            <pc:sldMk cId="3708339218" sldId="288"/>
            <ac:spMk id="4" creationId="{3DC335F9-FEF5-4FCF-9FF4-CE6DC63AFE28}"/>
          </ac:spMkLst>
        </pc:spChg>
        <pc:spChg chg="mod">
          <ac:chgData name="Lavanya Manogna" userId="624537f0f79660cf" providerId="LiveId" clId="{08659BAB-8232-44B5-819B-75D51105EC10}" dt="2021-10-26T07:33:55.890" v="343"/>
          <ac:spMkLst>
            <pc:docMk/>
            <pc:sldMk cId="3708339218" sldId="288"/>
            <ac:spMk id="5" creationId="{44EF25A9-AA89-4711-94FD-7513005EBB73}"/>
          </ac:spMkLst>
        </pc:spChg>
        <pc:spChg chg="mod">
          <ac:chgData name="Lavanya Manogna" userId="624537f0f79660cf" providerId="LiveId" clId="{08659BAB-8232-44B5-819B-75D51105EC10}" dt="2021-10-26T07:30:44.786" v="277" actId="1076"/>
          <ac:spMkLst>
            <pc:docMk/>
            <pc:sldMk cId="3708339218" sldId="288"/>
            <ac:spMk id="6" creationId="{7AF68203-12EB-483E-AD52-D82037D08AED}"/>
          </ac:spMkLst>
        </pc:spChg>
      </pc:sldChg>
      <pc:sldChg chg="addSp delSp modSp mod modClrScheme delDesignElem chgLayout">
        <pc:chgData name="Lavanya Manogna" userId="624537f0f79660cf" providerId="LiveId" clId="{08659BAB-8232-44B5-819B-75D51105EC10}" dt="2021-10-26T07:33:55.890" v="343"/>
        <pc:sldMkLst>
          <pc:docMk/>
          <pc:sldMk cId="732073702" sldId="289"/>
        </pc:sldMkLst>
        <pc:spChg chg="mod ord">
          <ac:chgData name="Lavanya Manogna" userId="624537f0f79660cf" providerId="LiveId" clId="{08659BAB-8232-44B5-819B-75D51105EC10}" dt="2021-10-26T07:33:55.890" v="343"/>
          <ac:spMkLst>
            <pc:docMk/>
            <pc:sldMk cId="732073702" sldId="289"/>
            <ac:spMk id="2" creationId="{33693735-CBCD-4B5E-9157-D9F39510778A}"/>
          </ac:spMkLst>
        </pc:spChg>
        <pc:spChg chg="mod ord">
          <ac:chgData name="Lavanya Manogna" userId="624537f0f79660cf" providerId="LiveId" clId="{08659BAB-8232-44B5-819B-75D51105EC10}" dt="2021-10-26T07:33:55.890" v="343"/>
          <ac:spMkLst>
            <pc:docMk/>
            <pc:sldMk cId="732073702" sldId="289"/>
            <ac:spMk id="3" creationId="{0B668E1D-C9BD-49FB-985C-E2BA4FD52F5B}"/>
          </ac:spMkLst>
        </pc:spChg>
        <pc:spChg chg="mod ord">
          <ac:chgData name="Lavanya Manogna" userId="624537f0f79660cf" providerId="LiveId" clId="{08659BAB-8232-44B5-819B-75D51105EC10}" dt="2021-10-26T07:33:55.890" v="343"/>
          <ac:spMkLst>
            <pc:docMk/>
            <pc:sldMk cId="732073702" sldId="289"/>
            <ac:spMk id="4" creationId="{560BF236-F090-400E-9756-CC41F0B361CD}"/>
          </ac:spMkLst>
        </pc:spChg>
        <pc:spChg chg="add del mod ord">
          <ac:chgData name="Lavanya Manogna" userId="624537f0f79660cf" providerId="LiveId" clId="{08659BAB-8232-44B5-819B-75D51105EC10}" dt="2021-10-26T07:32:27.108" v="293" actId="700"/>
          <ac:spMkLst>
            <pc:docMk/>
            <pc:sldMk cId="732073702" sldId="289"/>
            <ac:spMk id="5" creationId="{F91E1F10-E09D-413B-A5E1-15D2C9003F6D}"/>
          </ac:spMkLst>
        </pc:spChg>
        <pc:spChg chg="add mod ord">
          <ac:chgData name="Lavanya Manogna" userId="624537f0f79660cf" providerId="LiveId" clId="{08659BAB-8232-44B5-819B-75D51105EC10}" dt="2021-10-26T07:33:55.890" v="343"/>
          <ac:spMkLst>
            <pc:docMk/>
            <pc:sldMk cId="732073702" sldId="289"/>
            <ac:spMk id="6" creationId="{9F84E921-3F27-45BC-9956-2DBF1E182F72}"/>
          </ac:spMkLst>
        </pc:spChg>
        <pc:spChg chg="add del">
          <ac:chgData name="Lavanya Manogna" userId="624537f0f79660cf" providerId="LiveId" clId="{08659BAB-8232-44B5-819B-75D51105EC10}" dt="2021-10-26T07:27:59.524" v="244"/>
          <ac:spMkLst>
            <pc:docMk/>
            <pc:sldMk cId="732073702" sldId="289"/>
            <ac:spMk id="33" creationId="{C8BABCA7-C1E0-41BA-A822-5F61251AA6A4}"/>
          </ac:spMkLst>
        </pc:spChg>
        <pc:grpChg chg="add del">
          <ac:chgData name="Lavanya Manogna" userId="624537f0f79660cf" providerId="LiveId" clId="{08659BAB-8232-44B5-819B-75D51105EC10}" dt="2021-10-26T07:27:59.524" v="244"/>
          <ac:grpSpMkLst>
            <pc:docMk/>
            <pc:sldMk cId="732073702" sldId="289"/>
            <ac:grpSpMk id="31" creationId="{7575D7A7-3C36-4508-9BC6-70A93BD3C438}"/>
          </ac:grpSpMkLst>
        </pc:grpChg>
        <pc:grpChg chg="add del">
          <ac:chgData name="Lavanya Manogna" userId="624537f0f79660cf" providerId="LiveId" clId="{08659BAB-8232-44B5-819B-75D51105EC10}" dt="2021-10-26T07:27:59.524" v="244"/>
          <ac:grpSpMkLst>
            <pc:docMk/>
            <pc:sldMk cId="732073702" sldId="289"/>
            <ac:grpSpMk id="34" creationId="{2E5D6EB5-6FDB-477A-98F5-7409CD53754D}"/>
          </ac:grpSpMkLst>
        </pc:grpChg>
        <pc:cxnChg chg="add del">
          <ac:chgData name="Lavanya Manogna" userId="624537f0f79660cf" providerId="LiveId" clId="{08659BAB-8232-44B5-819B-75D51105EC10}" dt="2021-10-26T07:27:59.524" v="244"/>
          <ac:cxnSpMkLst>
            <pc:docMk/>
            <pc:sldMk cId="732073702" sldId="289"/>
            <ac:cxnSpMk id="25" creationId="{889FB2CC-C7A1-4A53-A088-636FB487FE67}"/>
          </ac:cxnSpMkLst>
        </pc:cxnChg>
        <pc:cxnChg chg="add del">
          <ac:chgData name="Lavanya Manogna" userId="624537f0f79660cf" providerId="LiveId" clId="{08659BAB-8232-44B5-819B-75D51105EC10}" dt="2021-10-26T07:27:59.524" v="244"/>
          <ac:cxnSpMkLst>
            <pc:docMk/>
            <pc:sldMk cId="732073702" sldId="289"/>
            <ac:cxnSpMk id="32" creationId="{AE446D0E-6531-40B7-A182-FB8602439777}"/>
          </ac:cxnSpMkLst>
        </pc:cxnChg>
      </pc:sldChg>
      <pc:sldChg chg="modSp">
        <pc:chgData name="Lavanya Manogna" userId="624537f0f79660cf" providerId="LiveId" clId="{08659BAB-8232-44B5-819B-75D51105EC10}" dt="2021-10-26T07:33:55.890" v="343"/>
        <pc:sldMkLst>
          <pc:docMk/>
          <pc:sldMk cId="1724495297" sldId="290"/>
        </pc:sldMkLst>
        <pc:spChg chg="mod">
          <ac:chgData name="Lavanya Manogna" userId="624537f0f79660cf" providerId="LiveId" clId="{08659BAB-8232-44B5-819B-75D51105EC10}" dt="2021-10-26T07:33:55.890" v="343"/>
          <ac:spMkLst>
            <pc:docMk/>
            <pc:sldMk cId="1724495297" sldId="290"/>
            <ac:spMk id="2" creationId="{103A3EA7-B1EB-4044-9A35-5E0935EAC1E3}"/>
          </ac:spMkLst>
        </pc:spChg>
        <pc:spChg chg="mod">
          <ac:chgData name="Lavanya Manogna" userId="624537f0f79660cf" providerId="LiveId" clId="{08659BAB-8232-44B5-819B-75D51105EC10}" dt="2021-10-26T07:33:55.890" v="343"/>
          <ac:spMkLst>
            <pc:docMk/>
            <pc:sldMk cId="1724495297" sldId="290"/>
            <ac:spMk id="3" creationId="{1A66F39C-5D10-4A29-96AE-34971BF514C8}"/>
          </ac:spMkLst>
        </pc:spChg>
      </pc:sldChg>
      <pc:sldChg chg="modSp">
        <pc:chgData name="Lavanya Manogna" userId="624537f0f79660cf" providerId="LiveId" clId="{08659BAB-8232-44B5-819B-75D51105EC10}" dt="2021-10-26T07:33:55.890" v="343"/>
        <pc:sldMkLst>
          <pc:docMk/>
          <pc:sldMk cId="363015877" sldId="291"/>
        </pc:sldMkLst>
        <pc:spChg chg="mod">
          <ac:chgData name="Lavanya Manogna" userId="624537f0f79660cf" providerId="LiveId" clId="{08659BAB-8232-44B5-819B-75D51105EC10}" dt="2021-10-26T07:33:55.890" v="343"/>
          <ac:spMkLst>
            <pc:docMk/>
            <pc:sldMk cId="363015877" sldId="291"/>
            <ac:spMk id="13" creationId="{8EA63D5F-20F4-4406-93EE-B84B78C31215}"/>
          </ac:spMkLst>
        </pc:spChg>
        <pc:spChg chg="mod">
          <ac:chgData name="Lavanya Manogna" userId="624537f0f79660cf" providerId="LiveId" clId="{08659BAB-8232-44B5-819B-75D51105EC10}" dt="2021-10-26T07:33:55.890" v="343"/>
          <ac:spMkLst>
            <pc:docMk/>
            <pc:sldMk cId="363015877" sldId="291"/>
            <ac:spMk id="15" creationId="{8A173230-551D-4C4E-ACCA-872CFDCD5150}"/>
          </ac:spMkLst>
        </pc:spChg>
      </pc:sldChg>
      <pc:sldChg chg="addSp modSp new mod">
        <pc:chgData name="Lavanya Manogna" userId="624537f0f79660cf" providerId="LiveId" clId="{08659BAB-8232-44B5-819B-75D51105EC10}" dt="2021-10-26T07:33:55.890" v="343"/>
        <pc:sldMkLst>
          <pc:docMk/>
          <pc:sldMk cId="1256215183" sldId="292"/>
        </pc:sldMkLst>
        <pc:spChg chg="mod">
          <ac:chgData name="Lavanya Manogna" userId="624537f0f79660cf" providerId="LiveId" clId="{08659BAB-8232-44B5-819B-75D51105EC10}" dt="2021-10-26T07:33:55.890" v="343"/>
          <ac:spMkLst>
            <pc:docMk/>
            <pc:sldMk cId="1256215183" sldId="292"/>
            <ac:spMk id="2" creationId="{7EB2ED23-9A8C-4118-8F75-69448EB80CAA}"/>
          </ac:spMkLst>
        </pc:spChg>
        <pc:spChg chg="mod">
          <ac:chgData name="Lavanya Manogna" userId="624537f0f79660cf" providerId="LiveId" clId="{08659BAB-8232-44B5-819B-75D51105EC10}" dt="2021-10-26T07:33:55.890" v="343"/>
          <ac:spMkLst>
            <pc:docMk/>
            <pc:sldMk cId="1256215183" sldId="292"/>
            <ac:spMk id="3" creationId="{41936AE5-F933-49A3-AED8-3475BF7FEAC4}"/>
          </ac:spMkLst>
        </pc:spChg>
        <pc:picChg chg="add">
          <ac:chgData name="Lavanya Manogna" userId="624537f0f79660cf" providerId="LiveId" clId="{08659BAB-8232-44B5-819B-75D51105EC10}" dt="2021-10-26T06:55:18.587" v="1" actId="22"/>
          <ac:picMkLst>
            <pc:docMk/>
            <pc:sldMk cId="1256215183" sldId="292"/>
            <ac:picMk id="5" creationId="{543B81C5-7A77-4E57-B922-FDDBAA260A55}"/>
          </ac:picMkLst>
        </pc:picChg>
      </pc:sldChg>
      <pc:sldChg chg="addSp modSp new mod">
        <pc:chgData name="Lavanya Manogna" userId="624537f0f79660cf" providerId="LiveId" clId="{08659BAB-8232-44B5-819B-75D51105EC10}" dt="2021-10-26T07:33:55.890" v="343"/>
        <pc:sldMkLst>
          <pc:docMk/>
          <pc:sldMk cId="3951687611" sldId="293"/>
        </pc:sldMkLst>
        <pc:spChg chg="mod">
          <ac:chgData name="Lavanya Manogna" userId="624537f0f79660cf" providerId="LiveId" clId="{08659BAB-8232-44B5-819B-75D51105EC10}" dt="2021-10-26T07:33:55.890" v="343"/>
          <ac:spMkLst>
            <pc:docMk/>
            <pc:sldMk cId="3951687611" sldId="293"/>
            <ac:spMk id="2" creationId="{9035A684-FFDA-41F2-8AEF-2E704BE87935}"/>
          </ac:spMkLst>
        </pc:spChg>
        <pc:spChg chg="mod">
          <ac:chgData name="Lavanya Manogna" userId="624537f0f79660cf" providerId="LiveId" clId="{08659BAB-8232-44B5-819B-75D51105EC10}" dt="2021-10-26T07:33:55.890" v="343"/>
          <ac:spMkLst>
            <pc:docMk/>
            <pc:sldMk cId="3951687611" sldId="293"/>
            <ac:spMk id="3" creationId="{3DE01647-7E59-46A6-B359-7EF45CA4A5DE}"/>
          </ac:spMkLst>
        </pc:spChg>
        <pc:picChg chg="add">
          <ac:chgData name="Lavanya Manogna" userId="624537f0f79660cf" providerId="LiveId" clId="{08659BAB-8232-44B5-819B-75D51105EC10}" dt="2021-10-26T06:57:14.329" v="3" actId="22"/>
          <ac:picMkLst>
            <pc:docMk/>
            <pc:sldMk cId="3951687611" sldId="293"/>
            <ac:picMk id="5" creationId="{F100C6F5-26C1-4552-A7F2-169E56F611E9}"/>
          </ac:picMkLst>
        </pc:picChg>
      </pc:sldChg>
      <pc:sldChg chg="modSp new mod ord modClrScheme chgLayout">
        <pc:chgData name="Lavanya Manogna" userId="624537f0f79660cf" providerId="LiveId" clId="{08659BAB-8232-44B5-819B-75D51105EC10}" dt="2021-10-26T07:33:55.890" v="343"/>
        <pc:sldMkLst>
          <pc:docMk/>
          <pc:sldMk cId="178633417" sldId="294"/>
        </pc:sldMkLst>
        <pc:spChg chg="mod ord">
          <ac:chgData name="Lavanya Manogna" userId="624537f0f79660cf" providerId="LiveId" clId="{08659BAB-8232-44B5-819B-75D51105EC10}" dt="2021-10-26T07:11:12.435" v="54" actId="2711"/>
          <ac:spMkLst>
            <pc:docMk/>
            <pc:sldMk cId="178633417" sldId="294"/>
            <ac:spMk id="2" creationId="{2E7A7D4A-D638-43BA-B2F9-7BFD6C378063}"/>
          </ac:spMkLst>
        </pc:spChg>
        <pc:spChg chg="mod ord">
          <ac:chgData name="Lavanya Manogna" userId="624537f0f79660cf" providerId="LiveId" clId="{08659BAB-8232-44B5-819B-75D51105EC10}" dt="2021-10-26T07:33:55.890" v="343"/>
          <ac:spMkLst>
            <pc:docMk/>
            <pc:sldMk cId="178633417" sldId="294"/>
            <ac:spMk id="3" creationId="{02544607-6F0A-41DA-AF63-21AF47211BF9}"/>
          </ac:spMkLst>
        </pc:spChg>
        <pc:spChg chg="mod ord">
          <ac:chgData name="Lavanya Manogna" userId="624537f0f79660cf" providerId="LiveId" clId="{08659BAB-8232-44B5-819B-75D51105EC10}" dt="2021-10-26T07:33:55.890" v="343"/>
          <ac:spMkLst>
            <pc:docMk/>
            <pc:sldMk cId="178633417" sldId="294"/>
            <ac:spMk id="4" creationId="{29D10E91-45BA-4AC2-B537-A6FA0398A529}"/>
          </ac:spMkLst>
        </pc:spChg>
        <pc:spChg chg="mod ord">
          <ac:chgData name="Lavanya Manogna" userId="624537f0f79660cf" providerId="LiveId" clId="{08659BAB-8232-44B5-819B-75D51105EC10}" dt="2021-10-26T07:33:55.890" v="343"/>
          <ac:spMkLst>
            <pc:docMk/>
            <pc:sldMk cId="178633417" sldId="294"/>
            <ac:spMk id="5" creationId="{095D6EA1-9A8E-4993-893D-1D253E7C8616}"/>
          </ac:spMkLst>
        </pc:spChg>
      </pc:sldChg>
      <pc:sldChg chg="addSp delSp modSp new mod modClrScheme chgLayout">
        <pc:chgData name="Lavanya Manogna" userId="624537f0f79660cf" providerId="LiveId" clId="{08659BAB-8232-44B5-819B-75D51105EC10}" dt="2021-10-26T07:33:55.890" v="343"/>
        <pc:sldMkLst>
          <pc:docMk/>
          <pc:sldMk cId="2883924114" sldId="295"/>
        </pc:sldMkLst>
        <pc:spChg chg="del">
          <ac:chgData name="Lavanya Manogna" userId="624537f0f79660cf" providerId="LiveId" clId="{08659BAB-8232-44B5-819B-75D51105EC10}" dt="2021-10-26T07:02:22.894" v="35" actId="700"/>
          <ac:spMkLst>
            <pc:docMk/>
            <pc:sldMk cId="2883924114" sldId="295"/>
            <ac:spMk id="2" creationId="{CE83E1B3-0D08-466D-938A-BEAC260024D6}"/>
          </ac:spMkLst>
        </pc:spChg>
        <pc:spChg chg="del">
          <ac:chgData name="Lavanya Manogna" userId="624537f0f79660cf" providerId="LiveId" clId="{08659BAB-8232-44B5-819B-75D51105EC10}" dt="2021-10-26T07:02:22.894" v="35" actId="700"/>
          <ac:spMkLst>
            <pc:docMk/>
            <pc:sldMk cId="2883924114" sldId="295"/>
            <ac:spMk id="3" creationId="{25FC85C0-2E41-4238-AF7E-DE70AF002171}"/>
          </ac:spMkLst>
        </pc:spChg>
        <pc:spChg chg="mod ord">
          <ac:chgData name="Lavanya Manogna" userId="624537f0f79660cf" providerId="LiveId" clId="{08659BAB-8232-44B5-819B-75D51105EC10}" dt="2021-10-26T07:33:55.890" v="343"/>
          <ac:spMkLst>
            <pc:docMk/>
            <pc:sldMk cId="2883924114" sldId="295"/>
            <ac:spMk id="4" creationId="{17416B18-587E-47B1-B1B2-1C8BB128A8B2}"/>
          </ac:spMkLst>
        </pc:spChg>
        <pc:spChg chg="mod ord">
          <ac:chgData name="Lavanya Manogna" userId="624537f0f79660cf" providerId="LiveId" clId="{08659BAB-8232-44B5-819B-75D51105EC10}" dt="2021-10-26T07:33:55.890" v="343"/>
          <ac:spMkLst>
            <pc:docMk/>
            <pc:sldMk cId="2883924114" sldId="295"/>
            <ac:spMk id="5" creationId="{82DDA2F4-0D59-478D-828D-C500AD7E5B70}"/>
          </ac:spMkLst>
        </pc:spChg>
        <pc:picChg chg="add mod">
          <ac:chgData name="Lavanya Manogna" userId="624537f0f79660cf" providerId="LiveId" clId="{08659BAB-8232-44B5-819B-75D51105EC10}" dt="2021-10-26T07:02:38.275" v="41" actId="14100"/>
          <ac:picMkLst>
            <pc:docMk/>
            <pc:sldMk cId="2883924114" sldId="295"/>
            <ac:picMk id="7" creationId="{09D59A19-66E6-4197-A759-6370A8C9E1CC}"/>
          </ac:picMkLst>
        </pc:picChg>
      </pc:sldChg>
      <pc:sldChg chg="delSp modSp add del mod setBg delDesignElem">
        <pc:chgData name="Lavanya Manogna" userId="624537f0f79660cf" providerId="LiveId" clId="{08659BAB-8232-44B5-819B-75D51105EC10}" dt="2021-10-26T07:27:49.776" v="242" actId="2696"/>
        <pc:sldMkLst>
          <pc:docMk/>
          <pc:sldMk cId="1214527541" sldId="296"/>
        </pc:sldMkLst>
        <pc:spChg chg="mod">
          <ac:chgData name="Lavanya Manogna" userId="624537f0f79660cf" providerId="LiveId" clId="{08659BAB-8232-44B5-819B-75D51105EC10}" dt="2021-10-26T07:24:57.905" v="228" actId="27636"/>
          <ac:spMkLst>
            <pc:docMk/>
            <pc:sldMk cId="1214527541" sldId="296"/>
            <ac:spMk id="3" creationId="{AD82D93C-8258-4698-A4D2-32321F1DA158}"/>
          </ac:spMkLst>
        </pc:spChg>
        <pc:spChg chg="del">
          <ac:chgData name="Lavanya Manogna" userId="624537f0f79660cf" providerId="LiveId" clId="{08659BAB-8232-44B5-819B-75D51105EC10}" dt="2021-10-26T07:24:45.385" v="220"/>
          <ac:spMkLst>
            <pc:docMk/>
            <pc:sldMk cId="1214527541" sldId="296"/>
            <ac:spMk id="8" creationId="{1A59258C-AAC2-41CD-973C-7439B122A3FF}"/>
          </ac:spMkLst>
        </pc:spChg>
        <pc:spChg chg="del">
          <ac:chgData name="Lavanya Manogna" userId="624537f0f79660cf" providerId="LiveId" clId="{08659BAB-8232-44B5-819B-75D51105EC10}" dt="2021-10-26T07:24:45.385" v="220"/>
          <ac:spMkLst>
            <pc:docMk/>
            <pc:sldMk cId="1214527541" sldId="296"/>
            <ac:spMk id="10" creationId="{54516B72-0116-42B2-82A2-B11218A36636}"/>
          </ac:spMkLst>
        </pc:spChg>
        <pc:spChg chg="del">
          <ac:chgData name="Lavanya Manogna" userId="624537f0f79660cf" providerId="LiveId" clId="{08659BAB-8232-44B5-819B-75D51105EC10}" dt="2021-10-26T07:24:45.385" v="220"/>
          <ac:spMkLst>
            <pc:docMk/>
            <pc:sldMk cId="1214527541" sldId="296"/>
            <ac:spMk id="12" creationId="{7CDB507F-21B7-4C27-B0FC-D9C465C6DB44}"/>
          </ac:spMkLst>
        </pc:spChg>
        <pc:spChg chg="del">
          <ac:chgData name="Lavanya Manogna" userId="624537f0f79660cf" providerId="LiveId" clId="{08659BAB-8232-44B5-819B-75D51105EC10}" dt="2021-10-26T07:24:45.385" v="220"/>
          <ac:spMkLst>
            <pc:docMk/>
            <pc:sldMk cId="1214527541" sldId="296"/>
            <ac:spMk id="14" creationId="{7AB1AE17-B7A3-4363-95CD-25441E2FF1F3}"/>
          </ac:spMkLst>
        </pc:spChg>
      </pc:sldChg>
      <pc:sldChg chg="modSp new del">
        <pc:chgData name="Lavanya Manogna" userId="624537f0f79660cf" providerId="LiveId" clId="{08659BAB-8232-44B5-819B-75D51105EC10}" dt="2021-10-26T07:24:19.913" v="213" actId="47"/>
        <pc:sldMkLst>
          <pc:docMk/>
          <pc:sldMk cId="2505344958" sldId="296"/>
        </pc:sldMkLst>
        <pc:spChg chg="mod">
          <ac:chgData name="Lavanya Manogna" userId="624537f0f79660cf" providerId="LiveId" clId="{08659BAB-8232-44B5-819B-75D51105EC10}" dt="2021-10-26T07:24:13.437" v="208"/>
          <ac:spMkLst>
            <pc:docMk/>
            <pc:sldMk cId="2505344958" sldId="296"/>
            <ac:spMk id="2" creationId="{3E6056F7-885D-4F1C-B5EC-C8F8B94F92A5}"/>
          </ac:spMkLst>
        </pc:spChg>
        <pc:spChg chg="mod">
          <ac:chgData name="Lavanya Manogna" userId="624537f0f79660cf" providerId="LiveId" clId="{08659BAB-8232-44B5-819B-75D51105EC10}" dt="2021-10-26T07:24:13.437" v="208"/>
          <ac:spMkLst>
            <pc:docMk/>
            <pc:sldMk cId="2505344958" sldId="296"/>
            <ac:spMk id="3" creationId="{DD99DC23-898F-4FF2-95C3-186159116872}"/>
          </ac:spMkLst>
        </pc:spChg>
        <pc:spChg chg="mod">
          <ac:chgData name="Lavanya Manogna" userId="624537f0f79660cf" providerId="LiveId" clId="{08659BAB-8232-44B5-819B-75D51105EC10}" dt="2021-10-26T07:24:13.437" v="208"/>
          <ac:spMkLst>
            <pc:docMk/>
            <pc:sldMk cId="2505344958" sldId="296"/>
            <ac:spMk id="4" creationId="{B250BF53-BC9C-48EC-B39B-68706952AB53}"/>
          </ac:spMkLst>
        </pc:spChg>
        <pc:spChg chg="mod">
          <ac:chgData name="Lavanya Manogna" userId="624537f0f79660cf" providerId="LiveId" clId="{08659BAB-8232-44B5-819B-75D51105EC10}" dt="2021-10-26T07:24:13.437" v="208"/>
          <ac:spMkLst>
            <pc:docMk/>
            <pc:sldMk cId="2505344958" sldId="296"/>
            <ac:spMk id="5" creationId="{19153266-B4D3-4C89-9E57-F03F5E771F37}"/>
          </ac:spMkLst>
        </pc:spChg>
      </pc:sldChg>
      <pc:sldChg chg="delSp modSp add mod">
        <pc:chgData name="Lavanya Manogna" userId="624537f0f79660cf" providerId="LiveId" clId="{08659BAB-8232-44B5-819B-75D51105EC10}" dt="2021-10-26T07:33:28.572" v="341" actId="14100"/>
        <pc:sldMkLst>
          <pc:docMk/>
          <pc:sldMk cId="2726538731" sldId="296"/>
        </pc:sldMkLst>
        <pc:spChg chg="mod">
          <ac:chgData name="Lavanya Manogna" userId="624537f0f79660cf" providerId="LiveId" clId="{08659BAB-8232-44B5-819B-75D51105EC10}" dt="2021-10-26T07:33:28.572" v="341" actId="14100"/>
          <ac:spMkLst>
            <pc:docMk/>
            <pc:sldMk cId="2726538731" sldId="296"/>
            <ac:spMk id="2" creationId="{0F2D7972-2447-42F7-8A10-C2B4FE65F2CB}"/>
          </ac:spMkLst>
        </pc:spChg>
        <pc:spChg chg="del mod">
          <ac:chgData name="Lavanya Manogna" userId="624537f0f79660cf" providerId="LiveId" clId="{08659BAB-8232-44B5-819B-75D51105EC10}" dt="2021-10-26T07:33:23.255" v="340" actId="478"/>
          <ac:spMkLst>
            <pc:docMk/>
            <pc:sldMk cId="2726538731" sldId="296"/>
            <ac:spMk id="3" creationId="{8656AD72-FB51-4336-B97D-F2466054818E}"/>
          </ac:spMkLst>
        </pc:spChg>
      </pc:sldChg>
      <pc:sldChg chg="delSp modSp add del mod setBg delDesignElem">
        <pc:chgData name="Lavanya Manogna" userId="624537f0f79660cf" providerId="LiveId" clId="{08659BAB-8232-44B5-819B-75D51105EC10}" dt="2021-10-26T07:24:21.177" v="214" actId="47"/>
        <pc:sldMkLst>
          <pc:docMk/>
          <pc:sldMk cId="286166774" sldId="297"/>
        </pc:sldMkLst>
        <pc:spChg chg="mod">
          <ac:chgData name="Lavanya Manogna" userId="624537f0f79660cf" providerId="LiveId" clId="{08659BAB-8232-44B5-819B-75D51105EC10}" dt="2021-10-26T07:24:13.523" v="209" actId="27636"/>
          <ac:spMkLst>
            <pc:docMk/>
            <pc:sldMk cId="286166774" sldId="297"/>
            <ac:spMk id="3" creationId="{AD82D93C-8258-4698-A4D2-32321F1DA158}"/>
          </ac:spMkLst>
        </pc:spChg>
        <pc:spChg chg="del">
          <ac:chgData name="Lavanya Manogna" userId="624537f0f79660cf" providerId="LiveId" clId="{08659BAB-8232-44B5-819B-75D51105EC10}" dt="2021-10-26T07:24:03.408" v="206"/>
          <ac:spMkLst>
            <pc:docMk/>
            <pc:sldMk cId="286166774" sldId="297"/>
            <ac:spMk id="8" creationId="{1A59258C-AAC2-41CD-973C-7439B122A3FF}"/>
          </ac:spMkLst>
        </pc:spChg>
        <pc:spChg chg="del">
          <ac:chgData name="Lavanya Manogna" userId="624537f0f79660cf" providerId="LiveId" clId="{08659BAB-8232-44B5-819B-75D51105EC10}" dt="2021-10-26T07:24:03.408" v="206"/>
          <ac:spMkLst>
            <pc:docMk/>
            <pc:sldMk cId="286166774" sldId="297"/>
            <ac:spMk id="10" creationId="{54516B72-0116-42B2-82A2-B11218A36636}"/>
          </ac:spMkLst>
        </pc:spChg>
        <pc:spChg chg="del">
          <ac:chgData name="Lavanya Manogna" userId="624537f0f79660cf" providerId="LiveId" clId="{08659BAB-8232-44B5-819B-75D51105EC10}" dt="2021-10-26T07:24:03.408" v="206"/>
          <ac:spMkLst>
            <pc:docMk/>
            <pc:sldMk cId="286166774" sldId="297"/>
            <ac:spMk id="12" creationId="{7CDB507F-21B7-4C27-B0FC-D9C465C6DB44}"/>
          </ac:spMkLst>
        </pc:spChg>
        <pc:spChg chg="del">
          <ac:chgData name="Lavanya Manogna" userId="624537f0f79660cf" providerId="LiveId" clId="{08659BAB-8232-44B5-819B-75D51105EC10}" dt="2021-10-26T07:24:03.408" v="206"/>
          <ac:spMkLst>
            <pc:docMk/>
            <pc:sldMk cId="286166774" sldId="297"/>
            <ac:spMk id="14" creationId="{7AB1AE17-B7A3-4363-95CD-25441E2FF1F3}"/>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10/26/2021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198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10/26/2021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12138421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23923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23588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10129365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438689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38578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783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118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845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10/26/2021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0824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4150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10/26/2021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63198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10/26/2021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096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10/26/2021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226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10/26/2021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216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42666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10/26/2021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10/26/2021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3569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10/26/2021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10/26/2021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10/26/2021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10/26/2021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10/26/2021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9564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10/26/2021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10/26/2021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10/26/2021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10/26/2021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10/26/2021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10/26/2021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79998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10/26/2021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10/26/2021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10/26/2021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10/26/2021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10/26/2021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10/26/2021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10/26/2021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10/26/2021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10/26/2021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217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10/26/2021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10/26/2021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10/26/2021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5318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95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3253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6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6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5F88F2-B164-4B6F-A4D1-FF377EA65B7F}" type="datetime1">
              <a:rPr lang="en-US" smtClean="0"/>
              <a:t>10/26/2021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71915178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485" r:id="rId18"/>
    <p:sldLayoutId id="2147484486" r:id="rId19"/>
    <p:sldLayoutId id="2147484487" r:id="rId20"/>
    <p:sldLayoutId id="2147484488" r:id="rId21"/>
    <p:sldLayoutId id="2147484489" r:id="rId22"/>
    <p:sldLayoutId id="2147484490" r:id="rId23"/>
    <p:sldLayoutId id="2147484388" r:id="rId24"/>
    <p:sldLayoutId id="2147483649" r:id="rId25"/>
    <p:sldLayoutId id="2147483659" r:id="rId26"/>
    <p:sldLayoutId id="2147483661" r:id="rId27"/>
    <p:sldLayoutId id="2147483662" r:id="rId28"/>
    <p:sldLayoutId id="2147483650" r:id="rId29"/>
    <p:sldLayoutId id="2147483663" r:id="rId30"/>
    <p:sldLayoutId id="2147483664" r:id="rId31"/>
    <p:sldLayoutId id="2147483665" r:id="rId32"/>
    <p:sldLayoutId id="2147483651" r:id="rId33"/>
    <p:sldLayoutId id="2147483670" r:id="rId34"/>
    <p:sldLayoutId id="2147483667" r:id="rId35"/>
    <p:sldLayoutId id="2147483668" r:id="rId36"/>
    <p:sldLayoutId id="2147483671" r:id="rId37"/>
    <p:sldLayoutId id="2147483669" r:id="rId38"/>
    <p:sldLayoutId id="2147483672" r:id="rId39"/>
    <p:sldLayoutId id="2147483673" r:id="rId40"/>
    <p:sldLayoutId id="2147483674" r:id="rId41"/>
    <p:sldLayoutId id="2147483676" r:id="rId42"/>
    <p:sldLayoutId id="2147483677" r:id="rId43"/>
    <p:sldLayoutId id="2147483678" r:id="rId44"/>
    <p:sldLayoutId id="2147483679" r:id="rId45"/>
    <p:sldLayoutId id="2147483681" r:id="rId46"/>
    <p:sldLayoutId id="2147483682" r:id="rId47"/>
    <p:sldLayoutId id="2147483684" r:id="rId48"/>
    <p:sldLayoutId id="2147483685" r:id="rId49"/>
    <p:sldLayoutId id="2147483686" r:id="rId50"/>
    <p:sldLayoutId id="2147483687" r:id="rId51"/>
    <p:sldLayoutId id="2147483688" r:id="rId52"/>
    <p:sldLayoutId id="2147483689" r:id="rId53"/>
    <p:sldLayoutId id="2147483656" r:id="rId54"/>
    <p:sldLayoutId id="2147483690" r:id="rId55"/>
    <p:sldLayoutId id="2147483691" r:id="rId56"/>
    <p:sldLayoutId id="2147483692" r:id="rId57"/>
    <p:sldLayoutId id="2147483697" r:id="rId58"/>
    <p:sldLayoutId id="2147483658" r:id="rId59"/>
    <p:sldLayoutId id="2147483693" r:id="rId60"/>
    <p:sldLayoutId id="2147483694" r:id="rId61"/>
    <p:sldLayoutId id="2147483695" r:id="rId62"/>
    <p:sldLayoutId id="2147483696" r:id="rId63"/>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7972-2447-42F7-8A10-C2B4FE65F2CB}"/>
              </a:ext>
            </a:extLst>
          </p:cNvPr>
          <p:cNvSpPr>
            <a:spLocks noGrp="1"/>
          </p:cNvSpPr>
          <p:nvPr>
            <p:ph type="ctrTitle"/>
          </p:nvPr>
        </p:nvSpPr>
        <p:spPr/>
        <p:txBody>
          <a:bodyPr/>
          <a:lstStyle/>
          <a:p>
            <a:pPr algn="ctr"/>
            <a:r>
              <a:rPr lang="en-US" dirty="0"/>
              <a:t>RENTAL SYSTEM</a:t>
            </a:r>
            <a:endParaRPr lang="en-IN" dirty="0"/>
          </a:p>
        </p:txBody>
      </p:sp>
      <p:sp>
        <p:nvSpPr>
          <p:cNvPr id="3" name="Subtitle 2">
            <a:extLst>
              <a:ext uri="{FF2B5EF4-FFF2-40B4-BE49-F238E27FC236}">
                <a16:creationId xmlns:a16="http://schemas.microsoft.com/office/drawing/2014/main" id="{8656AD72-FB51-4336-B97D-F2466054818E}"/>
              </a:ext>
            </a:extLst>
          </p:cNvPr>
          <p:cNvSpPr>
            <a:spLocks noGrp="1"/>
          </p:cNvSpPr>
          <p:nvPr>
            <p:ph type="subTitle" idx="1"/>
          </p:nvPr>
        </p:nvSpPr>
        <p:spPr/>
        <p:txBody>
          <a:bodyPr>
            <a:normAutofit/>
          </a:bodyPr>
          <a:lstStyle/>
          <a:p>
            <a:pPr algn="ctr"/>
            <a:r>
              <a:rPr lang="en-US" dirty="0"/>
              <a:t>SDP1 </a:t>
            </a:r>
          </a:p>
          <a:p>
            <a:pPr algn="ctr"/>
            <a:r>
              <a:rPr lang="en-US" dirty="0"/>
              <a:t>GROUP NUMBER : 441</a:t>
            </a:r>
            <a:endParaRPr lang="en-IN" dirty="0"/>
          </a:p>
        </p:txBody>
      </p:sp>
    </p:spTree>
    <p:extLst>
      <p:ext uri="{BB962C8B-B14F-4D97-AF65-F5344CB8AC3E}">
        <p14:creationId xmlns:p14="http://schemas.microsoft.com/office/powerpoint/2010/main" val="88392443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86C9-5469-4F94-936D-0CB5F31C9E49}"/>
              </a:ext>
            </a:extLst>
          </p:cNvPr>
          <p:cNvSpPr>
            <a:spLocks noGrp="1"/>
          </p:cNvSpPr>
          <p:nvPr>
            <p:ph type="title"/>
          </p:nvPr>
        </p:nvSpPr>
        <p:spPr/>
        <p:txBody>
          <a:bodyPr>
            <a:normAutofit/>
          </a:bodyPr>
          <a:lstStyle/>
          <a:p>
            <a:pPr algn="ctr"/>
            <a:r>
              <a:rPr lang="en-US" sz="4400" dirty="0">
                <a:latin typeface="Algerian" panose="04020705040A02060702" pitchFamily="82" charset="0"/>
              </a:rPr>
              <a:t>PROTOTYPE</a:t>
            </a:r>
            <a:endParaRPr lang="en-IN" sz="44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E51C4272-E407-40AF-A522-BE846DFBDDC0}"/>
              </a:ext>
            </a:extLst>
          </p:cNvPr>
          <p:cNvPicPr>
            <a:picLocks noGrp="1" noChangeAspect="1"/>
          </p:cNvPicPr>
          <p:nvPr>
            <p:ph idx="1"/>
          </p:nvPr>
        </p:nvPicPr>
        <p:blipFill>
          <a:blip r:embed="rId2"/>
          <a:stretch>
            <a:fillRect/>
          </a:stretch>
        </p:blipFill>
        <p:spPr>
          <a:xfrm>
            <a:off x="3682010" y="2557463"/>
            <a:ext cx="4827979" cy="3317875"/>
          </a:xfrm>
        </p:spPr>
      </p:pic>
    </p:spTree>
    <p:extLst>
      <p:ext uri="{BB962C8B-B14F-4D97-AF65-F5344CB8AC3E}">
        <p14:creationId xmlns:p14="http://schemas.microsoft.com/office/powerpoint/2010/main" val="39451131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361F-AECC-4770-8445-FF773F9516D2}"/>
              </a:ext>
            </a:extLst>
          </p:cNvPr>
          <p:cNvSpPr>
            <a:spLocks noGrp="1"/>
          </p:cNvSpPr>
          <p:nvPr>
            <p:ph type="title"/>
          </p:nvPr>
        </p:nvSpPr>
        <p:spPr/>
        <p:txBody>
          <a:bodyPr>
            <a:normAutofit/>
          </a:bodyPr>
          <a:lstStyle/>
          <a:p>
            <a:pPr algn="ctr"/>
            <a:r>
              <a:rPr lang="en-US" sz="3600" dirty="0">
                <a:latin typeface="Algerian" panose="04020705040A02060702" pitchFamily="82" charset="0"/>
              </a:rPr>
              <a:t>PROTOTYPE</a:t>
            </a:r>
            <a:endParaRPr lang="en-IN" sz="3600" dirty="0"/>
          </a:p>
        </p:txBody>
      </p:sp>
      <p:pic>
        <p:nvPicPr>
          <p:cNvPr id="5" name="Content Placeholder 4">
            <a:extLst>
              <a:ext uri="{FF2B5EF4-FFF2-40B4-BE49-F238E27FC236}">
                <a16:creationId xmlns:a16="http://schemas.microsoft.com/office/drawing/2014/main" id="{DE099E09-E6F2-4917-A7D2-3D8B387C0E8F}"/>
              </a:ext>
            </a:extLst>
          </p:cNvPr>
          <p:cNvPicPr>
            <a:picLocks noGrp="1" noChangeAspect="1"/>
          </p:cNvPicPr>
          <p:nvPr>
            <p:ph idx="1"/>
          </p:nvPr>
        </p:nvPicPr>
        <p:blipFill>
          <a:blip r:embed="rId2"/>
          <a:stretch>
            <a:fillRect/>
          </a:stretch>
        </p:blipFill>
        <p:spPr>
          <a:xfrm>
            <a:off x="3742624" y="2557463"/>
            <a:ext cx="4706752" cy="3317875"/>
          </a:xfrm>
        </p:spPr>
      </p:pic>
    </p:spTree>
    <p:extLst>
      <p:ext uri="{BB962C8B-B14F-4D97-AF65-F5344CB8AC3E}">
        <p14:creationId xmlns:p14="http://schemas.microsoft.com/office/powerpoint/2010/main" val="120762483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5C90-A5BB-41EF-B602-9974CE54201B}"/>
              </a:ext>
            </a:extLst>
          </p:cNvPr>
          <p:cNvSpPr>
            <a:spLocks noGrp="1"/>
          </p:cNvSpPr>
          <p:nvPr>
            <p:ph type="title"/>
          </p:nvPr>
        </p:nvSpPr>
        <p:spPr/>
        <p:txBody>
          <a:bodyPr>
            <a:normAutofit/>
          </a:bodyPr>
          <a:lstStyle/>
          <a:p>
            <a:pPr algn="ctr"/>
            <a:r>
              <a:rPr lang="en-US" sz="3600" dirty="0">
                <a:latin typeface="Algerian" panose="04020705040A02060702" pitchFamily="82" charset="0"/>
              </a:rPr>
              <a:t>PROTOTYPE</a:t>
            </a:r>
            <a:endParaRPr lang="en-IN" sz="3600" dirty="0"/>
          </a:p>
        </p:txBody>
      </p:sp>
      <p:pic>
        <p:nvPicPr>
          <p:cNvPr id="5" name="Content Placeholder 4">
            <a:extLst>
              <a:ext uri="{FF2B5EF4-FFF2-40B4-BE49-F238E27FC236}">
                <a16:creationId xmlns:a16="http://schemas.microsoft.com/office/drawing/2014/main" id="{AB46CD7C-520D-4C35-81B3-EB34BA964725}"/>
              </a:ext>
            </a:extLst>
          </p:cNvPr>
          <p:cNvPicPr>
            <a:picLocks noGrp="1" noChangeAspect="1"/>
          </p:cNvPicPr>
          <p:nvPr>
            <p:ph idx="1"/>
          </p:nvPr>
        </p:nvPicPr>
        <p:blipFill>
          <a:blip r:embed="rId2"/>
          <a:stretch>
            <a:fillRect/>
          </a:stretch>
        </p:blipFill>
        <p:spPr>
          <a:xfrm>
            <a:off x="1438183" y="2181225"/>
            <a:ext cx="8895425" cy="3678238"/>
          </a:xfrm>
        </p:spPr>
      </p:pic>
    </p:spTree>
    <p:extLst>
      <p:ext uri="{BB962C8B-B14F-4D97-AF65-F5344CB8AC3E}">
        <p14:creationId xmlns:p14="http://schemas.microsoft.com/office/powerpoint/2010/main" val="386100976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D197-D47D-4BF0-92E0-AFBF3850A098}"/>
              </a:ext>
            </a:extLst>
          </p:cNvPr>
          <p:cNvSpPr>
            <a:spLocks noGrp="1"/>
          </p:cNvSpPr>
          <p:nvPr>
            <p:ph type="title"/>
          </p:nvPr>
        </p:nvSpPr>
        <p:spPr/>
        <p:txBody>
          <a:bodyPr>
            <a:normAutofit/>
          </a:bodyPr>
          <a:lstStyle/>
          <a:p>
            <a:pPr algn="ctr"/>
            <a:r>
              <a:rPr lang="en-US" sz="3200" dirty="0">
                <a:latin typeface="Algerian" panose="04020705040A02060702" pitchFamily="82" charset="0"/>
              </a:rPr>
              <a:t>PROTOTYPE</a:t>
            </a:r>
            <a:endParaRPr lang="en-IN" sz="3200" dirty="0"/>
          </a:p>
        </p:txBody>
      </p:sp>
      <p:pic>
        <p:nvPicPr>
          <p:cNvPr id="5" name="Content Placeholder 4">
            <a:extLst>
              <a:ext uri="{FF2B5EF4-FFF2-40B4-BE49-F238E27FC236}">
                <a16:creationId xmlns:a16="http://schemas.microsoft.com/office/drawing/2014/main" id="{943BE6B1-ED0B-4EE6-8B37-1AEF80FD18CA}"/>
              </a:ext>
            </a:extLst>
          </p:cNvPr>
          <p:cNvPicPr>
            <a:picLocks noGrp="1" noChangeAspect="1"/>
          </p:cNvPicPr>
          <p:nvPr>
            <p:ph idx="1"/>
          </p:nvPr>
        </p:nvPicPr>
        <p:blipFill>
          <a:blip r:embed="rId2"/>
          <a:stretch>
            <a:fillRect/>
          </a:stretch>
        </p:blipFill>
        <p:spPr>
          <a:xfrm>
            <a:off x="2962929" y="2557463"/>
            <a:ext cx="6266142" cy="3317875"/>
          </a:xfrm>
        </p:spPr>
      </p:pic>
    </p:spTree>
    <p:extLst>
      <p:ext uri="{BB962C8B-B14F-4D97-AF65-F5344CB8AC3E}">
        <p14:creationId xmlns:p14="http://schemas.microsoft.com/office/powerpoint/2010/main" val="2221409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0D94-E76C-4609-B2B9-FEFB14E8EAE3}"/>
              </a:ext>
            </a:extLst>
          </p:cNvPr>
          <p:cNvSpPr>
            <a:spLocks noGrp="1"/>
          </p:cNvSpPr>
          <p:nvPr>
            <p:ph type="title"/>
          </p:nvPr>
        </p:nvSpPr>
        <p:spPr/>
        <p:txBody>
          <a:bodyPr/>
          <a:lstStyle/>
          <a:p>
            <a:pPr algn="ctr"/>
            <a:r>
              <a:rPr lang="en-GB" dirty="0">
                <a:latin typeface="Algerian" panose="04020705040A02060702" pitchFamily="82" charset="0"/>
              </a:rPr>
              <a:t>USECASE FOR EACH MODULES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057777C-6433-49B2-9AA9-B83B6C789609}"/>
              </a:ext>
            </a:extLst>
          </p:cNvPr>
          <p:cNvSpPr>
            <a:spLocks noGrp="1"/>
          </p:cNvSpPr>
          <p:nvPr>
            <p:ph idx="1"/>
          </p:nvPr>
        </p:nvSpPr>
        <p:spPr>
          <a:xfrm>
            <a:off x="674704" y="2290278"/>
            <a:ext cx="10936104" cy="3000189"/>
          </a:xfrm>
        </p:spPr>
        <p:txBody>
          <a:bodyPr/>
          <a:lstStyle/>
          <a:p>
            <a:r>
              <a:rPr lang="en-GB" b="1" dirty="0">
                <a:latin typeface="+mj-lt"/>
              </a:rPr>
              <a:t>User Needs the Bike</a:t>
            </a:r>
          </a:p>
          <a:p>
            <a:pPr marL="0" indent="0">
              <a:buNone/>
            </a:pPr>
            <a:r>
              <a:rPr lang="en-GB" sz="1800" dirty="0"/>
              <a:t>To travel the places of short distances User needs bikes to cover the distance in less time.</a:t>
            </a:r>
          </a:p>
          <a:p>
            <a:pPr marL="0" indent="0">
              <a:buNone/>
            </a:pPr>
            <a:r>
              <a:rPr lang="en-GB" dirty="0"/>
              <a:t>  </a:t>
            </a:r>
          </a:p>
          <a:p>
            <a:pPr marL="0" indent="0">
              <a:buNone/>
            </a:pPr>
            <a:r>
              <a:rPr lang="en-GB" dirty="0"/>
              <a:t>          </a:t>
            </a:r>
            <a:endParaRPr lang="en-IN" dirty="0"/>
          </a:p>
        </p:txBody>
      </p:sp>
      <p:sp>
        <p:nvSpPr>
          <p:cNvPr id="4" name="Footer Placeholder 3">
            <a:extLst>
              <a:ext uri="{FF2B5EF4-FFF2-40B4-BE49-F238E27FC236}">
                <a16:creationId xmlns:a16="http://schemas.microsoft.com/office/drawing/2014/main" id="{75553D0B-CE39-4485-8404-B8B89708EFF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8A7AA7-2C1F-4151-9B3A-2A3898F3147E}"/>
              </a:ext>
            </a:extLst>
          </p:cNvPr>
          <p:cNvSpPr>
            <a:spLocks noGrp="1"/>
          </p:cNvSpPr>
          <p:nvPr>
            <p:ph type="sldNum" sz="quarter" idx="12"/>
          </p:nvPr>
        </p:nvSpPr>
        <p:spPr/>
        <p:txBody>
          <a:bodyPr/>
          <a:lstStyle/>
          <a:p>
            <a:fld id="{95CBEC59-7FF9-4688-98DF-89832A0C9025}" type="slidenum">
              <a:rPr lang="en-US" smtClean="0"/>
              <a:pPr/>
              <a:t>14</a:t>
            </a:fld>
            <a:endParaRPr lang="en-US" dirty="0"/>
          </a:p>
        </p:txBody>
      </p:sp>
      <p:sp>
        <p:nvSpPr>
          <p:cNvPr id="6" name="Oval 5">
            <a:extLst>
              <a:ext uri="{FF2B5EF4-FFF2-40B4-BE49-F238E27FC236}">
                <a16:creationId xmlns:a16="http://schemas.microsoft.com/office/drawing/2014/main" id="{12FB63C5-1228-45C0-A3E4-B76D670A6F4B}"/>
              </a:ext>
            </a:extLst>
          </p:cNvPr>
          <p:cNvSpPr/>
          <p:nvPr/>
        </p:nvSpPr>
        <p:spPr>
          <a:xfrm>
            <a:off x="4788558" y="4292155"/>
            <a:ext cx="1571348" cy="7279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needs</a:t>
            </a:r>
            <a:endParaRPr lang="en-IN" dirty="0"/>
          </a:p>
        </p:txBody>
      </p:sp>
      <p:sp>
        <p:nvSpPr>
          <p:cNvPr id="7" name="TextBox 6">
            <a:extLst>
              <a:ext uri="{FF2B5EF4-FFF2-40B4-BE49-F238E27FC236}">
                <a16:creationId xmlns:a16="http://schemas.microsoft.com/office/drawing/2014/main" id="{8CA3DCE8-8B3C-419D-93A7-D1F00ED44B1E}"/>
              </a:ext>
            </a:extLst>
          </p:cNvPr>
          <p:cNvSpPr txBox="1"/>
          <p:nvPr/>
        </p:nvSpPr>
        <p:spPr>
          <a:xfrm>
            <a:off x="3400148" y="3916199"/>
            <a:ext cx="125028" cy="1200329"/>
          </a:xfrm>
          <a:prstGeom prst="rect">
            <a:avLst/>
          </a:prstGeom>
          <a:noFill/>
        </p:spPr>
        <p:txBody>
          <a:bodyPr wrap="square" rtlCol="0">
            <a:spAutoFit/>
          </a:bodyPr>
          <a:lstStyle/>
          <a:p>
            <a:r>
              <a:rPr lang="en-GB" dirty="0">
                <a:solidFill>
                  <a:schemeClr val="bg1"/>
                </a:solidFill>
              </a:rPr>
              <a:t>user</a:t>
            </a:r>
            <a:endParaRPr lang="en-IN" dirty="0">
              <a:solidFill>
                <a:schemeClr val="bg1"/>
              </a:solidFill>
            </a:endParaRPr>
          </a:p>
        </p:txBody>
      </p:sp>
      <p:sp>
        <p:nvSpPr>
          <p:cNvPr id="8" name="Arrow: Right 7">
            <a:extLst>
              <a:ext uri="{FF2B5EF4-FFF2-40B4-BE49-F238E27FC236}">
                <a16:creationId xmlns:a16="http://schemas.microsoft.com/office/drawing/2014/main" id="{340D74A5-369D-45F1-9F88-1A010CD08C56}"/>
              </a:ext>
            </a:extLst>
          </p:cNvPr>
          <p:cNvSpPr/>
          <p:nvPr/>
        </p:nvSpPr>
        <p:spPr>
          <a:xfrm>
            <a:off x="6353260" y="4592766"/>
            <a:ext cx="1181469" cy="24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9CCB6C8-7027-462C-AA96-B9749E8F2ABC}"/>
              </a:ext>
            </a:extLst>
          </p:cNvPr>
          <p:cNvSpPr/>
          <p:nvPr/>
        </p:nvSpPr>
        <p:spPr>
          <a:xfrm>
            <a:off x="3454525" y="4001509"/>
            <a:ext cx="346229" cy="1569128"/>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user</a:t>
            </a:r>
            <a:endParaRPr lang="en-IN" dirty="0"/>
          </a:p>
        </p:txBody>
      </p:sp>
      <p:sp>
        <p:nvSpPr>
          <p:cNvPr id="10" name="Rectangle 9">
            <a:extLst>
              <a:ext uri="{FF2B5EF4-FFF2-40B4-BE49-F238E27FC236}">
                <a16:creationId xmlns:a16="http://schemas.microsoft.com/office/drawing/2014/main" id="{6E47543B-9826-47EF-BFF0-9EFABA83B86C}"/>
              </a:ext>
            </a:extLst>
          </p:cNvPr>
          <p:cNvSpPr/>
          <p:nvPr/>
        </p:nvSpPr>
        <p:spPr>
          <a:xfrm>
            <a:off x="7555867" y="4001509"/>
            <a:ext cx="346229" cy="1569128"/>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bi</a:t>
            </a:r>
          </a:p>
          <a:p>
            <a:pPr algn="ctr"/>
            <a:r>
              <a:rPr lang="en-GB" dirty="0" err="1"/>
              <a:t>ke</a:t>
            </a:r>
            <a:endParaRPr lang="en-IN" dirty="0"/>
          </a:p>
        </p:txBody>
      </p:sp>
      <p:sp>
        <p:nvSpPr>
          <p:cNvPr id="11" name="Arrow: Right 10">
            <a:extLst>
              <a:ext uri="{FF2B5EF4-FFF2-40B4-BE49-F238E27FC236}">
                <a16:creationId xmlns:a16="http://schemas.microsoft.com/office/drawing/2014/main" id="{E7585675-DF16-4787-9A29-41E527E833D0}"/>
              </a:ext>
            </a:extLst>
          </p:cNvPr>
          <p:cNvSpPr/>
          <p:nvPr/>
        </p:nvSpPr>
        <p:spPr>
          <a:xfrm>
            <a:off x="3815311" y="4574002"/>
            <a:ext cx="969886" cy="24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2115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F383-C9C5-4AB2-9494-486FE977E83F}"/>
              </a:ext>
            </a:extLst>
          </p:cNvPr>
          <p:cNvSpPr>
            <a:spLocks noGrp="1"/>
          </p:cNvSpPr>
          <p:nvPr>
            <p:ph type="title"/>
          </p:nvPr>
        </p:nvSpPr>
        <p:spPr/>
        <p:txBody>
          <a:bodyPr>
            <a:normAutofit/>
          </a:bodyPr>
          <a:lstStyle/>
          <a:p>
            <a:pPr algn="l"/>
            <a:r>
              <a:rPr lang="en-GB" sz="2400" b="1" dirty="0">
                <a:latin typeface="Algerian" panose="04020705040A02060702" pitchFamily="82" charset="0"/>
              </a:rPr>
              <a:t>LOGIN PROCESS:</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E1876C5D-6C85-4A4F-BC3C-29D680266152}"/>
              </a:ext>
            </a:extLst>
          </p:cNvPr>
          <p:cNvSpPr>
            <a:spLocks noGrp="1"/>
          </p:cNvSpPr>
          <p:nvPr>
            <p:ph idx="1"/>
          </p:nvPr>
        </p:nvSpPr>
        <p:spPr>
          <a:xfrm>
            <a:off x="1295401" y="2521258"/>
            <a:ext cx="9601196" cy="3354610"/>
          </a:xfrm>
          <a:solidFill>
            <a:schemeClr val="tx1">
              <a:lumMod val="50000"/>
              <a:lumOff val="50000"/>
            </a:schemeClr>
          </a:solidFill>
        </p:spPr>
        <p:txBody>
          <a:bodyPr/>
          <a:lstStyle/>
          <a:p>
            <a:pPr>
              <a:buClr>
                <a:schemeClr val="bg1"/>
              </a:buClr>
              <a:buFont typeface="Arial" panose="020B0604020202020204" pitchFamily="34" charset="0"/>
              <a:buChar char="•"/>
            </a:pPr>
            <a:r>
              <a:rPr lang="en-GB" dirty="0">
                <a:solidFill>
                  <a:schemeClr val="bg1"/>
                </a:solidFill>
              </a:rPr>
              <a:t>To rent the bike he should login to the system module. Thus this page is secured login page for customers in the website.</a:t>
            </a:r>
          </a:p>
          <a:p>
            <a:pPr marL="0" indent="0">
              <a:buNone/>
            </a:pPr>
            <a:endParaRPr lang="en-IN" dirty="0"/>
          </a:p>
        </p:txBody>
      </p:sp>
      <p:sp>
        <p:nvSpPr>
          <p:cNvPr id="4" name="Footer Placeholder 3">
            <a:extLst>
              <a:ext uri="{FF2B5EF4-FFF2-40B4-BE49-F238E27FC236}">
                <a16:creationId xmlns:a16="http://schemas.microsoft.com/office/drawing/2014/main" id="{EC3C2DEE-27E2-42D2-B247-77208FB7049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1A2802B-05BF-4005-9774-0AAA6B1EA02E}"/>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6" name="Rectangle 5">
            <a:extLst>
              <a:ext uri="{FF2B5EF4-FFF2-40B4-BE49-F238E27FC236}">
                <a16:creationId xmlns:a16="http://schemas.microsoft.com/office/drawing/2014/main" id="{769C3539-60F7-489A-BF3D-71A4A8C49091}"/>
              </a:ext>
            </a:extLst>
          </p:cNvPr>
          <p:cNvSpPr/>
          <p:nvPr/>
        </p:nvSpPr>
        <p:spPr>
          <a:xfrm>
            <a:off x="2184653" y="4252116"/>
            <a:ext cx="1314635" cy="475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
        <p:nvSpPr>
          <p:cNvPr id="7" name="Oval 6">
            <a:extLst>
              <a:ext uri="{FF2B5EF4-FFF2-40B4-BE49-F238E27FC236}">
                <a16:creationId xmlns:a16="http://schemas.microsoft.com/office/drawing/2014/main" id="{FE404343-92F4-485D-94C1-01E56EE32274}"/>
              </a:ext>
            </a:extLst>
          </p:cNvPr>
          <p:cNvSpPr/>
          <p:nvPr/>
        </p:nvSpPr>
        <p:spPr>
          <a:xfrm>
            <a:off x="4625639" y="4149736"/>
            <a:ext cx="1314635" cy="72796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Logins/create</a:t>
            </a:r>
            <a:endParaRPr lang="en-IN" dirty="0"/>
          </a:p>
        </p:txBody>
      </p:sp>
      <p:sp>
        <p:nvSpPr>
          <p:cNvPr id="8" name="Rectangle 7">
            <a:extLst>
              <a:ext uri="{FF2B5EF4-FFF2-40B4-BE49-F238E27FC236}">
                <a16:creationId xmlns:a16="http://schemas.microsoft.com/office/drawing/2014/main" id="{65BDA54C-B333-42F9-918A-7BA7F41D6379}"/>
              </a:ext>
            </a:extLst>
          </p:cNvPr>
          <p:cNvSpPr/>
          <p:nvPr/>
        </p:nvSpPr>
        <p:spPr>
          <a:xfrm>
            <a:off x="7066625" y="4252117"/>
            <a:ext cx="1215080" cy="475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account</a:t>
            </a:r>
            <a:endParaRPr lang="en-IN" dirty="0"/>
          </a:p>
        </p:txBody>
      </p:sp>
      <p:sp>
        <p:nvSpPr>
          <p:cNvPr id="9" name="Arrow: Right 8">
            <a:extLst>
              <a:ext uri="{FF2B5EF4-FFF2-40B4-BE49-F238E27FC236}">
                <a16:creationId xmlns:a16="http://schemas.microsoft.com/office/drawing/2014/main" id="{C5176025-60BC-4086-950C-528514E66106}"/>
              </a:ext>
            </a:extLst>
          </p:cNvPr>
          <p:cNvSpPr/>
          <p:nvPr/>
        </p:nvSpPr>
        <p:spPr>
          <a:xfrm>
            <a:off x="3499288" y="4367815"/>
            <a:ext cx="1126351" cy="24413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DC7DCE9-C5C1-4569-BDC6-7986B305C3BD}"/>
              </a:ext>
            </a:extLst>
          </p:cNvPr>
          <p:cNvSpPr/>
          <p:nvPr/>
        </p:nvSpPr>
        <p:spPr>
          <a:xfrm>
            <a:off x="5940274" y="4367816"/>
            <a:ext cx="1126351" cy="2124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53954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6BB6-CA2E-4568-A89B-CC2A04EA0E1D}"/>
              </a:ext>
            </a:extLst>
          </p:cNvPr>
          <p:cNvSpPr>
            <a:spLocks noGrp="1"/>
          </p:cNvSpPr>
          <p:nvPr>
            <p:ph type="title"/>
          </p:nvPr>
        </p:nvSpPr>
        <p:spPr/>
        <p:txBody>
          <a:bodyPr>
            <a:normAutofit/>
          </a:bodyPr>
          <a:lstStyle/>
          <a:p>
            <a:pPr algn="l"/>
            <a:r>
              <a:rPr lang="en-GB" sz="2400" b="1" dirty="0">
                <a:latin typeface="Algerian" panose="04020705040A02060702" pitchFamily="82" charset="0"/>
              </a:rPr>
              <a:t>availability:</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411B42A6-6DA8-47C5-A15D-DD7117CA949E}"/>
              </a:ext>
            </a:extLst>
          </p:cNvPr>
          <p:cNvSpPr>
            <a:spLocks noGrp="1"/>
          </p:cNvSpPr>
          <p:nvPr>
            <p:ph idx="1"/>
          </p:nvPr>
        </p:nvSpPr>
        <p:spPr>
          <a:xfrm>
            <a:off x="581191" y="1980184"/>
            <a:ext cx="11163966" cy="1195482"/>
          </a:xfr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a:lstStyle/>
          <a:p>
            <a:pPr marL="0" indent="0">
              <a:buClr>
                <a:schemeClr val="bg1"/>
              </a:buClr>
              <a:buNone/>
            </a:pPr>
            <a:r>
              <a:rPr lang="en-GB" dirty="0"/>
              <a:t>User checks the availability and prices of bikes which they need.</a:t>
            </a:r>
            <a:endParaRPr lang="en-IN" dirty="0"/>
          </a:p>
        </p:txBody>
      </p:sp>
      <p:sp>
        <p:nvSpPr>
          <p:cNvPr id="4" name="Footer Placeholder 3">
            <a:extLst>
              <a:ext uri="{FF2B5EF4-FFF2-40B4-BE49-F238E27FC236}">
                <a16:creationId xmlns:a16="http://schemas.microsoft.com/office/drawing/2014/main" id="{2D286F52-060B-416A-9EF5-7942E62F5B1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9836903-AA23-467C-B374-A2AAA83A7348}"/>
              </a:ext>
            </a:extLst>
          </p:cNvPr>
          <p:cNvSpPr>
            <a:spLocks noGrp="1"/>
          </p:cNvSpPr>
          <p:nvPr>
            <p:ph type="sldNum" sz="quarter" idx="12"/>
          </p:nvPr>
        </p:nvSpPr>
        <p:spPr/>
        <p:txBody>
          <a:bodyPr/>
          <a:lstStyle/>
          <a:p>
            <a:fld id="{95CBEC59-7FF9-4688-98DF-89832A0C9025}" type="slidenum">
              <a:rPr lang="en-US" smtClean="0"/>
              <a:pPr/>
              <a:t>16</a:t>
            </a:fld>
            <a:endParaRPr lang="en-US" dirty="0"/>
          </a:p>
        </p:txBody>
      </p:sp>
      <p:sp>
        <p:nvSpPr>
          <p:cNvPr id="7" name="Oval 6">
            <a:extLst>
              <a:ext uri="{FF2B5EF4-FFF2-40B4-BE49-F238E27FC236}">
                <a16:creationId xmlns:a16="http://schemas.microsoft.com/office/drawing/2014/main" id="{0DC4CA92-DEAB-4086-9C90-1CCD85DBFB20}"/>
              </a:ext>
            </a:extLst>
          </p:cNvPr>
          <p:cNvSpPr/>
          <p:nvPr/>
        </p:nvSpPr>
        <p:spPr>
          <a:xfrm>
            <a:off x="5228948" y="3835153"/>
            <a:ext cx="1340529" cy="65694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checks</a:t>
            </a:r>
            <a:endParaRPr lang="en-IN" dirty="0"/>
          </a:p>
        </p:txBody>
      </p:sp>
      <p:sp>
        <p:nvSpPr>
          <p:cNvPr id="8" name="Rectangle 7">
            <a:extLst>
              <a:ext uri="{FF2B5EF4-FFF2-40B4-BE49-F238E27FC236}">
                <a16:creationId xmlns:a16="http://schemas.microsoft.com/office/drawing/2014/main" id="{169F064F-E64E-4733-B586-C7905BBB21A4}"/>
              </a:ext>
            </a:extLst>
          </p:cNvPr>
          <p:cNvSpPr/>
          <p:nvPr/>
        </p:nvSpPr>
        <p:spPr>
          <a:xfrm>
            <a:off x="7556377" y="3835153"/>
            <a:ext cx="1340529" cy="6569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availability</a:t>
            </a:r>
            <a:endParaRPr lang="en-IN" dirty="0"/>
          </a:p>
        </p:txBody>
      </p:sp>
      <p:sp>
        <p:nvSpPr>
          <p:cNvPr id="9" name="Arrow: Right 8">
            <a:extLst>
              <a:ext uri="{FF2B5EF4-FFF2-40B4-BE49-F238E27FC236}">
                <a16:creationId xmlns:a16="http://schemas.microsoft.com/office/drawing/2014/main" id="{6C25357B-C641-4B2D-8E24-7A4802DCE6A2}"/>
              </a:ext>
            </a:extLst>
          </p:cNvPr>
          <p:cNvSpPr/>
          <p:nvPr/>
        </p:nvSpPr>
        <p:spPr>
          <a:xfrm>
            <a:off x="4394447" y="4083728"/>
            <a:ext cx="834501" cy="21306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154D8A08-8C47-4472-90E0-1C27CE90D1D0}"/>
              </a:ext>
            </a:extLst>
          </p:cNvPr>
          <p:cNvSpPr/>
          <p:nvPr/>
        </p:nvSpPr>
        <p:spPr>
          <a:xfrm>
            <a:off x="6569477" y="4083728"/>
            <a:ext cx="986900" cy="21306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A96420C-2FD3-476E-92BF-519DB7139C6B}"/>
              </a:ext>
            </a:extLst>
          </p:cNvPr>
          <p:cNvSpPr/>
          <p:nvPr/>
        </p:nvSpPr>
        <p:spPr>
          <a:xfrm>
            <a:off x="3049479" y="3795203"/>
            <a:ext cx="1349407" cy="7368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Tree>
    <p:extLst>
      <p:ext uri="{BB962C8B-B14F-4D97-AF65-F5344CB8AC3E}">
        <p14:creationId xmlns:p14="http://schemas.microsoft.com/office/powerpoint/2010/main" val="21075710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549C-B6A4-4362-AE42-0A3F7897458D}"/>
              </a:ext>
            </a:extLst>
          </p:cNvPr>
          <p:cNvSpPr>
            <a:spLocks noGrp="1"/>
          </p:cNvSpPr>
          <p:nvPr>
            <p:ph type="title"/>
          </p:nvPr>
        </p:nvSpPr>
        <p:spPr/>
        <p:txBody>
          <a:bodyPr>
            <a:normAutofit/>
          </a:bodyPr>
          <a:lstStyle/>
          <a:p>
            <a:pPr algn="l"/>
            <a:r>
              <a:rPr lang="en-GB" sz="2400" b="1" dirty="0">
                <a:latin typeface="Algerian" panose="04020705040A02060702" pitchFamily="82" charset="0"/>
              </a:rPr>
              <a:t>Rents:</a:t>
            </a:r>
            <a:endParaRPr lang="en-IN" sz="2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D609491C-915B-4D0B-8C39-B4A8AC44A3CB}"/>
              </a:ext>
            </a:extLst>
          </p:cNvPr>
          <p:cNvSpPr>
            <a:spLocks noGrp="1"/>
          </p:cNvSpPr>
          <p:nvPr>
            <p:ph idx="1"/>
          </p:nvPr>
        </p:nvSpPr>
        <p:spPr>
          <a:xfrm>
            <a:off x="581192" y="2180497"/>
            <a:ext cx="11029615" cy="1166385"/>
          </a:xfrm>
          <a:solidFill>
            <a:schemeClr val="tx1">
              <a:lumMod val="65000"/>
              <a:lumOff val="35000"/>
            </a:schemeClr>
          </a:solidFill>
        </p:spPr>
        <p:txBody>
          <a:bodyPr/>
          <a:lstStyle/>
          <a:p>
            <a:pPr>
              <a:buClr>
                <a:schemeClr val="bg1"/>
              </a:buClr>
            </a:pPr>
            <a:r>
              <a:rPr lang="en-GB" dirty="0">
                <a:solidFill>
                  <a:schemeClr val="bg1"/>
                </a:solidFill>
              </a:rPr>
              <a:t>User selects the bike and makes payments.</a:t>
            </a:r>
            <a:endParaRPr lang="en-IN" dirty="0">
              <a:solidFill>
                <a:schemeClr val="bg1"/>
              </a:solidFill>
            </a:endParaRPr>
          </a:p>
        </p:txBody>
      </p:sp>
      <p:sp>
        <p:nvSpPr>
          <p:cNvPr id="4" name="Footer Placeholder 3">
            <a:extLst>
              <a:ext uri="{FF2B5EF4-FFF2-40B4-BE49-F238E27FC236}">
                <a16:creationId xmlns:a16="http://schemas.microsoft.com/office/drawing/2014/main" id="{3DC335F9-FEF5-4FCF-9FF4-CE6DC63AFE2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4EF25A9-AA89-4711-94FD-7513005EBB73}"/>
              </a:ext>
            </a:extLst>
          </p:cNvPr>
          <p:cNvSpPr>
            <a:spLocks noGrp="1"/>
          </p:cNvSpPr>
          <p:nvPr>
            <p:ph type="sldNum" sz="quarter" idx="12"/>
          </p:nvPr>
        </p:nvSpPr>
        <p:spPr/>
        <p:txBody>
          <a:bodyPr/>
          <a:lstStyle/>
          <a:p>
            <a:fld id="{95CBEC59-7FF9-4688-98DF-89832A0C9025}" type="slidenum">
              <a:rPr lang="en-US" smtClean="0"/>
              <a:pPr/>
              <a:t>17</a:t>
            </a:fld>
            <a:endParaRPr lang="en-US" dirty="0"/>
          </a:p>
        </p:txBody>
      </p:sp>
      <p:sp>
        <p:nvSpPr>
          <p:cNvPr id="6" name="Rectangle 5">
            <a:extLst>
              <a:ext uri="{FF2B5EF4-FFF2-40B4-BE49-F238E27FC236}">
                <a16:creationId xmlns:a16="http://schemas.microsoft.com/office/drawing/2014/main" id="{7AF68203-12EB-483E-AD52-D82037D08AED}"/>
              </a:ext>
            </a:extLst>
          </p:cNvPr>
          <p:cNvSpPr/>
          <p:nvPr/>
        </p:nvSpPr>
        <p:spPr>
          <a:xfrm>
            <a:off x="2450237" y="3786941"/>
            <a:ext cx="1633491" cy="9321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user</a:t>
            </a:r>
            <a:endParaRPr lang="en-IN" dirty="0"/>
          </a:p>
        </p:txBody>
      </p:sp>
      <p:sp>
        <p:nvSpPr>
          <p:cNvPr id="7" name="Oval 6">
            <a:extLst>
              <a:ext uri="{FF2B5EF4-FFF2-40B4-BE49-F238E27FC236}">
                <a16:creationId xmlns:a16="http://schemas.microsoft.com/office/drawing/2014/main" id="{6ED3A9B9-783E-410D-B1D1-6D4F2B951551}"/>
              </a:ext>
            </a:extLst>
          </p:cNvPr>
          <p:cNvSpPr/>
          <p:nvPr/>
        </p:nvSpPr>
        <p:spPr>
          <a:xfrm>
            <a:off x="4864963" y="3786941"/>
            <a:ext cx="1802167" cy="85891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 </a:t>
            </a:r>
          </a:p>
          <a:p>
            <a:pPr algn="ctr"/>
            <a:r>
              <a:rPr lang="en-GB" sz="1200" dirty="0"/>
              <a:t>Selects the bike and makes payment</a:t>
            </a:r>
          </a:p>
          <a:p>
            <a:pPr algn="ctr"/>
            <a:endParaRPr lang="en-GB" dirty="0"/>
          </a:p>
        </p:txBody>
      </p:sp>
      <p:sp>
        <p:nvSpPr>
          <p:cNvPr id="8" name="Rectangle 7">
            <a:extLst>
              <a:ext uri="{FF2B5EF4-FFF2-40B4-BE49-F238E27FC236}">
                <a16:creationId xmlns:a16="http://schemas.microsoft.com/office/drawing/2014/main" id="{AF760A5A-2D21-447A-BF87-346D1A8F28CE}"/>
              </a:ext>
            </a:extLst>
          </p:cNvPr>
          <p:cNvSpPr/>
          <p:nvPr/>
        </p:nvSpPr>
        <p:spPr>
          <a:xfrm>
            <a:off x="7492753" y="3786941"/>
            <a:ext cx="1420428" cy="895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Through</a:t>
            </a:r>
          </a:p>
          <a:p>
            <a:pPr algn="ctr"/>
            <a:r>
              <a:rPr lang="en-GB" dirty="0"/>
              <a:t>Card/</a:t>
            </a:r>
            <a:r>
              <a:rPr lang="en-GB" dirty="0" err="1"/>
              <a:t>upi</a:t>
            </a:r>
            <a:endParaRPr lang="en-IN" dirty="0"/>
          </a:p>
        </p:txBody>
      </p:sp>
      <p:sp>
        <p:nvSpPr>
          <p:cNvPr id="9" name="Arrow: Right 8">
            <a:extLst>
              <a:ext uri="{FF2B5EF4-FFF2-40B4-BE49-F238E27FC236}">
                <a16:creationId xmlns:a16="http://schemas.microsoft.com/office/drawing/2014/main" id="{25F2D629-7DB0-4110-AEED-C37C0857A6DC}"/>
              </a:ext>
            </a:extLst>
          </p:cNvPr>
          <p:cNvSpPr/>
          <p:nvPr/>
        </p:nvSpPr>
        <p:spPr>
          <a:xfrm>
            <a:off x="4083728" y="4048462"/>
            <a:ext cx="864623" cy="33587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BBD4CB69-284D-4574-B783-C0E2D972114D}"/>
              </a:ext>
            </a:extLst>
          </p:cNvPr>
          <p:cNvSpPr/>
          <p:nvPr/>
        </p:nvSpPr>
        <p:spPr>
          <a:xfrm>
            <a:off x="6647630" y="4066773"/>
            <a:ext cx="864623" cy="33587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83392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3">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7" name="Picture 6">
            <a:extLst>
              <a:ext uri="{FF2B5EF4-FFF2-40B4-BE49-F238E27FC236}">
                <a16:creationId xmlns:a16="http://schemas.microsoft.com/office/drawing/2014/main" id="{09D59A19-66E6-4197-A759-6370A8C9E1CC}"/>
              </a:ext>
            </a:extLst>
          </p:cNvPr>
          <p:cNvPicPr>
            <a:picLocks noChangeAspect="1"/>
          </p:cNvPicPr>
          <p:nvPr/>
        </p:nvPicPr>
        <p:blipFill>
          <a:blip r:embed="rId4"/>
          <a:stretch>
            <a:fillRect/>
          </a:stretch>
        </p:blipFill>
        <p:spPr>
          <a:xfrm>
            <a:off x="2256270" y="1149305"/>
            <a:ext cx="7660547" cy="4615479"/>
          </a:xfrm>
          <a:prstGeom prst="rect">
            <a:avLst/>
          </a:prstGeom>
        </p:spPr>
      </p:pic>
      <p:grpSp>
        <p:nvGrpSpPr>
          <p:cNvPr id="16" name="Group 15">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17"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19"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 name="Footer Placeholder 3">
            <a:extLst>
              <a:ext uri="{FF2B5EF4-FFF2-40B4-BE49-F238E27FC236}">
                <a16:creationId xmlns:a16="http://schemas.microsoft.com/office/drawing/2014/main" id="{17416B18-587E-47B1-B1B2-1C8BB128A8B2}"/>
              </a:ext>
            </a:extLst>
          </p:cNvPr>
          <p:cNvSpPr>
            <a:spLocks noGrp="1"/>
          </p:cNvSpPr>
          <p:nvPr>
            <p:ph type="ftr" sz="quarter" idx="11"/>
          </p:nvPr>
        </p:nvSpPr>
        <p:spPr>
          <a:xfrm>
            <a:off x="1295401" y="5969000"/>
            <a:ext cx="7305900" cy="279400"/>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2DDA2F4-0D59-478D-828D-C500AD7E5B70}"/>
              </a:ext>
            </a:extLst>
          </p:cNvPr>
          <p:cNvSpPr>
            <a:spLocks noGrp="1"/>
          </p:cNvSpPr>
          <p:nvPr>
            <p:ph type="sldNum" sz="quarter" idx="12"/>
          </p:nvPr>
        </p:nvSpPr>
        <p:spPr>
          <a:xfrm>
            <a:off x="10353901" y="5969000"/>
            <a:ext cx="542697" cy="279400"/>
          </a:xfrm>
        </p:spPr>
        <p:txBody>
          <a:bodyPr>
            <a:normAutofit/>
          </a:bodyPr>
          <a:lstStyle/>
          <a:p>
            <a:pPr>
              <a:spcAft>
                <a:spcPts val="600"/>
              </a:spcAft>
            </a:pPr>
            <a:fld id="{95CBEC59-7FF9-4688-98DF-89832A0C9025}" type="slidenum">
              <a:rPr lang="en-US" smtClean="0"/>
              <a:pPr>
                <a:spcAft>
                  <a:spcPts val="600"/>
                </a:spcAft>
              </a:pPr>
              <a:t>18</a:t>
            </a:fld>
            <a:endParaRPr lang="en-US"/>
          </a:p>
        </p:txBody>
      </p:sp>
    </p:spTree>
    <p:extLst>
      <p:ext uri="{BB962C8B-B14F-4D97-AF65-F5344CB8AC3E}">
        <p14:creationId xmlns:p14="http://schemas.microsoft.com/office/powerpoint/2010/main" val="28839241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7972-2447-42F7-8A10-C2B4FE65F2CB}"/>
              </a:ext>
            </a:extLst>
          </p:cNvPr>
          <p:cNvSpPr>
            <a:spLocks noGrp="1"/>
          </p:cNvSpPr>
          <p:nvPr>
            <p:ph type="ctrTitle"/>
          </p:nvPr>
        </p:nvSpPr>
        <p:spPr>
          <a:xfrm>
            <a:off x="2692399" y="1871131"/>
            <a:ext cx="6815586" cy="2541071"/>
          </a:xfrm>
        </p:spPr>
        <p:txBody>
          <a:bodyPr/>
          <a:lstStyle/>
          <a:p>
            <a:pPr algn="ctr"/>
            <a:r>
              <a:rPr lang="en-US" sz="5400" dirty="0"/>
              <a:t>Login Form Using React.js</a:t>
            </a:r>
            <a:endParaRPr lang="en-IN" dirty="0"/>
          </a:p>
        </p:txBody>
      </p:sp>
    </p:spTree>
    <p:extLst>
      <p:ext uri="{BB962C8B-B14F-4D97-AF65-F5344CB8AC3E}">
        <p14:creationId xmlns:p14="http://schemas.microsoft.com/office/powerpoint/2010/main" val="272653873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34A1-CE00-4815-A89F-09115B9F3030}"/>
              </a:ext>
            </a:extLst>
          </p:cNvPr>
          <p:cNvSpPr>
            <a:spLocks noGrp="1"/>
          </p:cNvSpPr>
          <p:nvPr>
            <p:ph type="title"/>
          </p:nvPr>
        </p:nvSpPr>
        <p:spPr/>
        <p:txBody>
          <a:bodyPr>
            <a:normAutofit/>
          </a:bodyPr>
          <a:lstStyle/>
          <a:p>
            <a:pPr algn="ctr"/>
            <a:r>
              <a:rPr lang="en-US" sz="4400" dirty="0">
                <a:latin typeface="Algerian" panose="04020705040A02060702" pitchFamily="82" charset="0"/>
              </a:rPr>
              <a:t>URBANDRIVES</a:t>
            </a:r>
            <a:endParaRPr lang="en-IN" sz="4400" dirty="0">
              <a:latin typeface="Algerian" panose="04020705040A02060702" pitchFamily="82" charset="0"/>
            </a:endParaRPr>
          </a:p>
        </p:txBody>
      </p:sp>
      <p:pic>
        <p:nvPicPr>
          <p:cNvPr id="4" name="Content Placeholder 3" descr="A picture containing text, businesscard, vector graphics, clipart&#10;&#10;Description automatically generated">
            <a:extLst>
              <a:ext uri="{FF2B5EF4-FFF2-40B4-BE49-F238E27FC236}">
                <a16:creationId xmlns:a16="http://schemas.microsoft.com/office/drawing/2014/main" id="{834A9CFF-70B7-4510-8BB8-45FA0D76ADDA}"/>
              </a:ext>
            </a:extLst>
          </p:cNvPr>
          <p:cNvPicPr>
            <a:picLocks noGrp="1" noChangeAspect="1"/>
          </p:cNvPicPr>
          <p:nvPr>
            <p:ph idx="1"/>
          </p:nvPr>
        </p:nvPicPr>
        <p:blipFill>
          <a:blip r:embed="rId2"/>
          <a:stretch>
            <a:fillRect/>
          </a:stretch>
        </p:blipFill>
        <p:spPr>
          <a:xfrm>
            <a:off x="3349415" y="2557463"/>
            <a:ext cx="5493170" cy="3317875"/>
          </a:xfrm>
          <a:prstGeom prst="rect">
            <a:avLst/>
          </a:prstGeom>
        </p:spPr>
      </p:pic>
    </p:spTree>
    <p:extLst>
      <p:ext uri="{BB962C8B-B14F-4D97-AF65-F5344CB8AC3E}">
        <p14:creationId xmlns:p14="http://schemas.microsoft.com/office/powerpoint/2010/main" val="84460125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3A3EA7-B1EB-4044-9A35-5E0935EAC1E3}"/>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1A66F39C-5D10-4A29-96AE-34971BF514C8}"/>
              </a:ext>
            </a:extLst>
          </p:cNvPr>
          <p:cNvSpPr>
            <a:spLocks noGrp="1"/>
          </p:cNvSpPr>
          <p:nvPr>
            <p:ph type="sldNum" sz="quarter" idx="12"/>
          </p:nvPr>
        </p:nvSpPr>
        <p:spPr/>
        <p:txBody>
          <a:bodyPr/>
          <a:lstStyle/>
          <a:p>
            <a:fld id="{95CBEC59-7FF9-4688-98DF-89832A0C9025}" type="slidenum">
              <a:rPr lang="en-US" smtClean="0"/>
              <a:pPr/>
              <a:t>20</a:t>
            </a:fld>
            <a:endParaRPr lang="en-US" dirty="0"/>
          </a:p>
        </p:txBody>
      </p:sp>
      <p:pic>
        <p:nvPicPr>
          <p:cNvPr id="5" name="Picture 4">
            <a:extLst>
              <a:ext uri="{FF2B5EF4-FFF2-40B4-BE49-F238E27FC236}">
                <a16:creationId xmlns:a16="http://schemas.microsoft.com/office/drawing/2014/main" id="{5354BCF8-F95D-40AF-B39D-D7A38C36A2C0}"/>
              </a:ext>
            </a:extLst>
          </p:cNvPr>
          <p:cNvPicPr>
            <a:picLocks noChangeAspect="1"/>
          </p:cNvPicPr>
          <p:nvPr/>
        </p:nvPicPr>
        <p:blipFill>
          <a:blip r:embed="rId2"/>
          <a:stretch>
            <a:fillRect/>
          </a:stretch>
        </p:blipFill>
        <p:spPr>
          <a:xfrm>
            <a:off x="619125" y="609600"/>
            <a:ext cx="10953750" cy="5638800"/>
          </a:xfrm>
          <a:prstGeom prst="rect">
            <a:avLst/>
          </a:prstGeom>
        </p:spPr>
      </p:pic>
    </p:spTree>
    <p:extLst>
      <p:ext uri="{BB962C8B-B14F-4D97-AF65-F5344CB8AC3E}">
        <p14:creationId xmlns:p14="http://schemas.microsoft.com/office/powerpoint/2010/main" val="17244952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B2ED23-9A8C-4118-8F75-69448EB80CAA}"/>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936AE5-F933-49A3-AED8-3475BF7FEAC4}"/>
              </a:ext>
            </a:extLst>
          </p:cNvPr>
          <p:cNvSpPr>
            <a:spLocks noGrp="1"/>
          </p:cNvSpPr>
          <p:nvPr>
            <p:ph type="sldNum" sz="quarter" idx="12"/>
          </p:nvPr>
        </p:nvSpPr>
        <p:spPr/>
        <p:txBody>
          <a:bodyPr/>
          <a:lstStyle/>
          <a:p>
            <a:fld id="{95CBEC59-7FF9-4688-98DF-89832A0C9025}" type="slidenum">
              <a:rPr lang="en-US" smtClean="0"/>
              <a:pPr/>
              <a:t>21</a:t>
            </a:fld>
            <a:endParaRPr lang="en-US" dirty="0"/>
          </a:p>
        </p:txBody>
      </p:sp>
      <p:pic>
        <p:nvPicPr>
          <p:cNvPr id="5" name="Picture 4">
            <a:extLst>
              <a:ext uri="{FF2B5EF4-FFF2-40B4-BE49-F238E27FC236}">
                <a16:creationId xmlns:a16="http://schemas.microsoft.com/office/drawing/2014/main" id="{543B81C5-7A77-4E57-B922-FDDBAA260A55}"/>
              </a:ext>
            </a:extLst>
          </p:cNvPr>
          <p:cNvPicPr>
            <a:picLocks noChangeAspect="1"/>
          </p:cNvPicPr>
          <p:nvPr/>
        </p:nvPicPr>
        <p:blipFill>
          <a:blip r:embed="rId2"/>
          <a:stretch>
            <a:fillRect/>
          </a:stretch>
        </p:blipFill>
        <p:spPr>
          <a:xfrm>
            <a:off x="152400" y="476250"/>
            <a:ext cx="11887200" cy="5905500"/>
          </a:xfrm>
          <a:prstGeom prst="rect">
            <a:avLst/>
          </a:prstGeom>
        </p:spPr>
      </p:pic>
    </p:spTree>
    <p:extLst>
      <p:ext uri="{BB962C8B-B14F-4D97-AF65-F5344CB8AC3E}">
        <p14:creationId xmlns:p14="http://schemas.microsoft.com/office/powerpoint/2010/main" val="12562151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5A684-FFDA-41F2-8AEF-2E704BE87935}"/>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3DE01647-7E59-46A6-B359-7EF45CA4A5DE}"/>
              </a:ext>
            </a:extLst>
          </p:cNvPr>
          <p:cNvSpPr>
            <a:spLocks noGrp="1"/>
          </p:cNvSpPr>
          <p:nvPr>
            <p:ph type="sldNum" sz="quarter" idx="12"/>
          </p:nvPr>
        </p:nvSpPr>
        <p:spPr/>
        <p:txBody>
          <a:bodyPr/>
          <a:lstStyle/>
          <a:p>
            <a:fld id="{95CBEC59-7FF9-4688-98DF-89832A0C9025}" type="slidenum">
              <a:rPr lang="en-US" smtClean="0"/>
              <a:pPr/>
              <a:t>22</a:t>
            </a:fld>
            <a:endParaRPr lang="en-US" dirty="0"/>
          </a:p>
        </p:txBody>
      </p:sp>
      <p:pic>
        <p:nvPicPr>
          <p:cNvPr id="5" name="Picture 4">
            <a:extLst>
              <a:ext uri="{FF2B5EF4-FFF2-40B4-BE49-F238E27FC236}">
                <a16:creationId xmlns:a16="http://schemas.microsoft.com/office/drawing/2014/main" id="{F100C6F5-26C1-4552-A7F2-169E56F611E9}"/>
              </a:ext>
            </a:extLst>
          </p:cNvPr>
          <p:cNvPicPr>
            <a:picLocks noChangeAspect="1"/>
          </p:cNvPicPr>
          <p:nvPr/>
        </p:nvPicPr>
        <p:blipFill>
          <a:blip r:embed="rId2"/>
          <a:stretch>
            <a:fillRect/>
          </a:stretch>
        </p:blipFill>
        <p:spPr>
          <a:xfrm>
            <a:off x="114300" y="52387"/>
            <a:ext cx="11963400" cy="6753225"/>
          </a:xfrm>
          <a:prstGeom prst="rect">
            <a:avLst/>
          </a:prstGeom>
        </p:spPr>
      </p:pic>
    </p:spTree>
    <p:extLst>
      <p:ext uri="{BB962C8B-B14F-4D97-AF65-F5344CB8AC3E}">
        <p14:creationId xmlns:p14="http://schemas.microsoft.com/office/powerpoint/2010/main" val="3951687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21" name="Picture 20">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4" name="Picture 23">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26" name="Straight Connector 25">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on clear background">
            <a:extLst>
              <a:ext uri="{FF2B5EF4-FFF2-40B4-BE49-F238E27FC236}">
                <a16:creationId xmlns:a16="http://schemas.microsoft.com/office/drawing/2014/main" id="{B88F1C9F-D534-44D3-AD99-0DBE960080D9}"/>
              </a:ext>
            </a:extLst>
          </p:cNvPr>
          <p:cNvPicPr>
            <a:picLocks noChangeAspect="1"/>
          </p:cNvPicPr>
          <p:nvPr/>
        </p:nvPicPr>
        <p:blipFill rotWithShape="1">
          <a:blip r:embed="rId4">
            <a:alphaModFix amt="50000"/>
          </a:blip>
          <a:srcRect b="15730"/>
          <a:stretch/>
        </p:blipFill>
        <p:spPr>
          <a:xfrm>
            <a:off x="-2087860" y="-314107"/>
            <a:ext cx="12191980" cy="6857990"/>
          </a:xfrm>
          <a:prstGeom prst="rect">
            <a:avLst/>
          </a:prstGeom>
          <a:noFill/>
        </p:spPr>
      </p:pic>
      <p:sp>
        <p:nvSpPr>
          <p:cNvPr id="2" name="Title 1">
            <a:extLst>
              <a:ext uri="{FF2B5EF4-FFF2-40B4-BE49-F238E27FC236}">
                <a16:creationId xmlns:a16="http://schemas.microsoft.com/office/drawing/2014/main" id="{2975BCE0-C492-45D1-B14B-D698228DC08F}"/>
              </a:ext>
            </a:extLst>
          </p:cNvPr>
          <p:cNvSpPr>
            <a:spLocks noGrp="1"/>
          </p:cNvSpPr>
          <p:nvPr>
            <p:ph type="title" idx="4294967295"/>
          </p:nvPr>
        </p:nvSpPr>
        <p:spPr>
          <a:xfrm>
            <a:off x="3470484" y="2006598"/>
            <a:ext cx="6815669" cy="1515533"/>
          </a:xfrm>
        </p:spPr>
        <p:txBody>
          <a:bodyPr vert="horz" lIns="91440" tIns="45720" rIns="91440" bIns="45720" rtlCol="0" anchor="b">
            <a:normAutofit/>
          </a:bodyPr>
          <a:lstStyle/>
          <a:p>
            <a:pPr>
              <a:lnSpc>
                <a:spcPct val="90000"/>
              </a:lnSpc>
            </a:pPr>
            <a:r>
              <a:rPr lang="en-US" sz="5000" dirty="0">
                <a:solidFill>
                  <a:srgbClr val="FFFFFF"/>
                </a:solidFill>
              </a:rPr>
              <a:t>        </a:t>
            </a:r>
            <a:r>
              <a:rPr lang="en-US" sz="5000" b="1" dirty="0">
                <a:solidFill>
                  <a:srgbClr val="FFFFFF"/>
                </a:solidFill>
              </a:rPr>
              <a:t>THANK </a:t>
            </a:r>
            <a:br>
              <a:rPr lang="en-US" sz="5000" b="1" dirty="0">
                <a:solidFill>
                  <a:srgbClr val="FFFFFF"/>
                </a:solidFill>
              </a:rPr>
            </a:br>
            <a:r>
              <a:rPr lang="en-US" sz="5000" b="1" dirty="0">
                <a:solidFill>
                  <a:srgbClr val="FFFFFF"/>
                </a:solidFill>
              </a:rPr>
              <a:t>                   YOU</a:t>
            </a:r>
          </a:p>
        </p:txBody>
      </p:sp>
      <p:cxnSp>
        <p:nvCxnSpPr>
          <p:cNvPr id="30" name="Straight Connector 29">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Footer Placeholder 4">
            <a:extLst>
              <a:ext uri="{FF2B5EF4-FFF2-40B4-BE49-F238E27FC236}">
                <a16:creationId xmlns:a16="http://schemas.microsoft.com/office/drawing/2014/main" id="{8EA63D5F-20F4-4406-93EE-B84B78C31215}"/>
              </a:ext>
            </a:extLst>
          </p:cNvPr>
          <p:cNvSpPr>
            <a:spLocks noGrp="1"/>
          </p:cNvSpPr>
          <p:nvPr>
            <p:ph type="ftr" sz="quarter" idx="11"/>
          </p:nvPr>
        </p:nvSpPr>
        <p:spPr>
          <a:xfrm>
            <a:off x="2692397" y="6279723"/>
            <a:ext cx="5214635" cy="279400"/>
          </a:xfrm>
        </p:spPr>
        <p:txBody>
          <a:bodyPr vert="horz" lIns="91440" tIns="45720" rIns="91440" bIns="45720" rtlCol="0" anchor="ctr">
            <a:normAutofit/>
          </a:bodyPr>
          <a:lstStyle/>
          <a:p>
            <a:pPr defTabSz="914400">
              <a:spcAft>
                <a:spcPts val="600"/>
              </a:spcAft>
            </a:pPr>
            <a:r>
              <a:rPr lang="en-US" b="0" i="0" kern="1200">
                <a:solidFill>
                  <a:srgbClr val="FFFFFF"/>
                </a:solidFill>
                <a:effectLst/>
                <a:latin typeface="+mn-lt"/>
                <a:ea typeface="+mn-ea"/>
                <a:cs typeface="+mn-cs"/>
              </a:rPr>
              <a:t>Presentation Title</a:t>
            </a:r>
          </a:p>
        </p:txBody>
      </p:sp>
      <p:sp>
        <p:nvSpPr>
          <p:cNvPr id="15" name="Slide Number Placeholder 5">
            <a:extLst>
              <a:ext uri="{FF2B5EF4-FFF2-40B4-BE49-F238E27FC236}">
                <a16:creationId xmlns:a16="http://schemas.microsoft.com/office/drawing/2014/main" id="{8A173230-551D-4C4E-ACCA-872CFDCD5150}"/>
              </a:ext>
            </a:extLst>
          </p:cNvPr>
          <p:cNvSpPr>
            <a:spLocks noGrp="1"/>
          </p:cNvSpPr>
          <p:nvPr>
            <p:ph type="sldNum" sz="quarter" idx="12"/>
          </p:nvPr>
        </p:nvSpPr>
        <p:spPr>
          <a:xfrm>
            <a:off x="8956900" y="6279723"/>
            <a:ext cx="551167" cy="279400"/>
          </a:xfrm>
        </p:spPr>
        <p:txBody>
          <a:bodyPr vert="horz" lIns="91440" tIns="45720" rIns="91440" bIns="45720" rtlCol="0" anchor="ctr">
            <a:normAutofit/>
          </a:bodyPr>
          <a:lstStyle/>
          <a:p>
            <a:pPr defTabSz="914400">
              <a:spcAft>
                <a:spcPts val="600"/>
              </a:spcAft>
            </a:pPr>
            <a:fld id="{95CBEC59-7FF9-4688-98DF-89832A0C9025}" type="slidenum">
              <a:rPr lang="en-US">
                <a:solidFill>
                  <a:srgbClr val="FFFFFF"/>
                </a:solidFill>
              </a:rPr>
              <a:pPr defTabSz="914400">
                <a:spcAft>
                  <a:spcPts val="600"/>
                </a:spcAft>
              </a:pPr>
              <a:t>23</a:t>
            </a:fld>
            <a:endParaRPr lang="en-US">
              <a:solidFill>
                <a:srgbClr val="FFFFFF"/>
              </a:solidFill>
            </a:endParaRPr>
          </a:p>
        </p:txBody>
      </p:sp>
    </p:spTree>
    <p:extLst>
      <p:ext uri="{BB962C8B-B14F-4D97-AF65-F5344CB8AC3E}">
        <p14:creationId xmlns:p14="http://schemas.microsoft.com/office/powerpoint/2010/main" val="36301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2092-FC58-426E-8ADF-42ED5AE0FCD1}"/>
              </a:ext>
            </a:extLst>
          </p:cNvPr>
          <p:cNvSpPr>
            <a:spLocks noGrp="1"/>
          </p:cNvSpPr>
          <p:nvPr>
            <p:ph type="title"/>
          </p:nvPr>
        </p:nvSpPr>
        <p:spPr/>
        <p:txBody>
          <a:bodyPr>
            <a:normAutofit/>
          </a:bodyPr>
          <a:lstStyle/>
          <a:p>
            <a:pPr algn="ctr"/>
            <a:r>
              <a:rPr lang="en-US" sz="4400" dirty="0">
                <a:latin typeface="Algerian" panose="04020705040A02060702" pitchFamily="82" charset="0"/>
              </a:rPr>
              <a:t>TEAM MEMBERS</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45DFB311-09CA-4503-9E88-59EBF7B81E76}"/>
              </a:ext>
            </a:extLst>
          </p:cNvPr>
          <p:cNvSpPr>
            <a:spLocks noGrp="1"/>
          </p:cNvSpPr>
          <p:nvPr>
            <p:ph idx="1"/>
          </p:nvPr>
        </p:nvSpPr>
        <p:spPr/>
        <p:txBody>
          <a:bodyPr/>
          <a:lstStyle/>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2000030270 – EDA MOKSHITA REDDY</a:t>
            </a:r>
          </a:p>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2000030433 – KALLAM LASYA</a:t>
            </a:r>
          </a:p>
          <a:p>
            <a:pPr algn="just">
              <a:buFont typeface="Wingdings" panose="05000000000000000000" pitchFamily="2" charset="2"/>
              <a:buChar char="Ø"/>
            </a:pPr>
            <a:r>
              <a:rPr lang="en-US" sz="1800" dirty="0">
                <a:latin typeface="Amasis MT Pro Black" panose="02040A04050005020304" pitchFamily="18" charset="0"/>
                <a:cs typeface="Times New Roman" panose="02020603050405020304" pitchFamily="18" charset="0"/>
              </a:rPr>
              <a:t>2000031017 – TUBATI LAVANYA MANOGNA</a:t>
            </a:r>
          </a:p>
          <a:p>
            <a:endParaRPr lang="en-IN" dirty="0"/>
          </a:p>
        </p:txBody>
      </p:sp>
    </p:spTree>
    <p:extLst>
      <p:ext uri="{BB962C8B-B14F-4D97-AF65-F5344CB8AC3E}">
        <p14:creationId xmlns:p14="http://schemas.microsoft.com/office/powerpoint/2010/main" val="2733396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AF37-0FB1-425D-8D92-DF3188C3C8FF}"/>
              </a:ext>
            </a:extLst>
          </p:cNvPr>
          <p:cNvSpPr>
            <a:spLocks noGrp="1"/>
          </p:cNvSpPr>
          <p:nvPr>
            <p:ph type="title"/>
          </p:nvPr>
        </p:nvSpPr>
        <p:spPr>
          <a:xfrm>
            <a:off x="643468" y="1033389"/>
            <a:ext cx="4826256" cy="4825409"/>
          </a:xfrm>
        </p:spPr>
        <p:txBody>
          <a:bodyPr anchor="ctr">
            <a:normAutofit/>
          </a:bodyPr>
          <a:lstStyle/>
          <a:p>
            <a:r>
              <a:rPr lang="en-US" sz="5400">
                <a:solidFill>
                  <a:srgbClr val="FFFFFF"/>
                </a:solidFill>
                <a:latin typeface="Bodoni MT Black" panose="02070A03080606020203" pitchFamily="18" charset="0"/>
              </a:rPr>
              <a:t>ABSTRACT</a:t>
            </a:r>
            <a:endParaRPr lang="en-IN" sz="5400">
              <a:solidFill>
                <a:srgbClr val="FFFFFF"/>
              </a:solidFill>
            </a:endParaRPr>
          </a:p>
        </p:txBody>
      </p:sp>
      <p:pic>
        <p:nvPicPr>
          <p:cNvPr id="4" name="Picture 3">
            <a:extLst>
              <a:ext uri="{FF2B5EF4-FFF2-40B4-BE49-F238E27FC236}">
                <a16:creationId xmlns:a16="http://schemas.microsoft.com/office/drawing/2014/main" id="{F143B0E0-C3CA-456C-94CE-57646F4DF710}"/>
              </a:ext>
            </a:extLst>
          </p:cNvPr>
          <p:cNvPicPr>
            <a:picLocks noChangeAspect="1"/>
          </p:cNvPicPr>
          <p:nvPr/>
        </p:nvPicPr>
        <p:blipFill>
          <a:blip r:embed="rId2"/>
          <a:stretch>
            <a:fillRect/>
          </a:stretch>
        </p:blipFill>
        <p:spPr>
          <a:xfrm>
            <a:off x="374342" y="605901"/>
            <a:ext cx="11443316" cy="5646198"/>
          </a:xfrm>
          <a:prstGeom prst="rect">
            <a:avLst/>
          </a:prstGeom>
        </p:spPr>
      </p:pic>
    </p:spTree>
    <p:extLst>
      <p:ext uri="{BB962C8B-B14F-4D97-AF65-F5344CB8AC3E}">
        <p14:creationId xmlns:p14="http://schemas.microsoft.com/office/powerpoint/2010/main" val="16577940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7D4A-D638-43BA-B2F9-7BFD6C378063}"/>
              </a:ext>
            </a:extLst>
          </p:cNvPr>
          <p:cNvSpPr>
            <a:spLocks noGrp="1"/>
          </p:cNvSpPr>
          <p:nvPr>
            <p:ph type="title"/>
          </p:nvPr>
        </p:nvSpPr>
        <p:spPr>
          <a:xfrm>
            <a:off x="439150" y="611127"/>
            <a:ext cx="11029616" cy="1013800"/>
          </a:xfrm>
        </p:spPr>
        <p:txBody>
          <a:bodyPr/>
          <a:lstStyle/>
          <a:p>
            <a:pPr algn="ctr"/>
            <a:r>
              <a:rPr lang="en-US" dirty="0">
                <a:latin typeface="Algerian" panose="04020705040A02060702" pitchFamily="82" charset="0"/>
              </a:rPr>
              <a:t>FUNCTIONAL REQUIREMENTS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2544607-6F0A-41DA-AF63-21AF47211BF9}"/>
              </a:ext>
            </a:extLst>
          </p:cNvPr>
          <p:cNvSpPr>
            <a:spLocks noGrp="1"/>
          </p:cNvSpPr>
          <p:nvPr>
            <p:ph idx="1"/>
          </p:nvPr>
        </p:nvSpPr>
        <p:spPr/>
        <p:txBody>
          <a:bodyPr>
            <a:normAutofit fontScale="77500" lnSpcReduction="20000"/>
          </a:bodyPr>
          <a:lstStyle/>
          <a:p>
            <a:pPr algn="l" fontAlgn="base"/>
            <a:r>
              <a:rPr lang="en-US" b="0" i="0" dirty="0">
                <a:solidFill>
                  <a:srgbClr val="444444"/>
                </a:solidFill>
                <a:effectLst/>
              </a:rPr>
              <a:t>The functional requirement of a bike system is that it does what it is meant for. A functional requirement describes what a software system should do, while non-functional requirements place constraints on how the system will do so. Functional requirements specify a function that a system or system component must be able to perform.</a:t>
            </a:r>
          </a:p>
          <a:p>
            <a:pPr algn="l" fontAlgn="base"/>
            <a:r>
              <a:rPr lang="en-US" b="0" i="0" dirty="0">
                <a:solidFill>
                  <a:srgbClr val="444444"/>
                </a:solidFill>
                <a:effectLst/>
              </a:rPr>
              <a:t>It can be documented in various ways. The most common ones are written descriptions in documents and use cases.</a:t>
            </a:r>
          </a:p>
          <a:p>
            <a:pPr algn="l" fontAlgn="base"/>
            <a:r>
              <a:rPr lang="en-US" b="1" i="0" dirty="0">
                <a:solidFill>
                  <a:srgbClr val="444444"/>
                </a:solidFill>
                <a:effectLst/>
              </a:rPr>
              <a:t>Few of its functional requirements are as given below: –</a:t>
            </a:r>
            <a:endParaRPr lang="en-US" b="0" i="0" dirty="0">
              <a:solidFill>
                <a:srgbClr val="444444"/>
              </a:solidFill>
              <a:effectLst/>
            </a:endParaRPr>
          </a:p>
          <a:p>
            <a:pPr algn="l" fontAlgn="base">
              <a:buFont typeface="Arial" panose="020B0604020202020204" pitchFamily="34" charset="0"/>
              <a:buChar char="•"/>
            </a:pPr>
            <a:r>
              <a:rPr lang="en-US" b="1" i="0" dirty="0">
                <a:solidFill>
                  <a:srgbClr val="444444"/>
                </a:solidFill>
                <a:effectLst/>
              </a:rPr>
              <a:t>User data should be fed into the system:</a:t>
            </a:r>
            <a:r>
              <a:rPr lang="en-US" b="0" i="0" dirty="0">
                <a:solidFill>
                  <a:srgbClr val="444444"/>
                </a:solidFill>
                <a:effectLst/>
              </a:rPr>
              <a:t> This system is doing that properly in the user entity.</a:t>
            </a:r>
          </a:p>
          <a:p>
            <a:pPr algn="l" fontAlgn="base">
              <a:buFont typeface="Arial" panose="020B0604020202020204" pitchFamily="34" charset="0"/>
              <a:buChar char="•"/>
            </a:pPr>
            <a:r>
              <a:rPr lang="en-US" b="1" i="0" dirty="0">
                <a:solidFill>
                  <a:srgbClr val="444444"/>
                </a:solidFill>
                <a:effectLst/>
              </a:rPr>
              <a:t>Admin can add the users:</a:t>
            </a:r>
            <a:r>
              <a:rPr lang="en-US" b="0" i="0" dirty="0">
                <a:solidFill>
                  <a:srgbClr val="444444"/>
                </a:solidFill>
                <a:effectLst/>
              </a:rPr>
              <a:t> Admin can verify and add the user, which is they are doing with this system.</a:t>
            </a:r>
          </a:p>
          <a:p>
            <a:endParaRPr lang="en-IN" dirty="0"/>
          </a:p>
        </p:txBody>
      </p:sp>
      <p:sp>
        <p:nvSpPr>
          <p:cNvPr id="4" name="Footer Placeholder 3">
            <a:extLst>
              <a:ext uri="{FF2B5EF4-FFF2-40B4-BE49-F238E27FC236}">
                <a16:creationId xmlns:a16="http://schemas.microsoft.com/office/drawing/2014/main" id="{29D10E91-45BA-4AC2-B537-A6FA0398A52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95D6EA1-9A8E-4993-893D-1D253E7C8616}"/>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Tree>
    <p:extLst>
      <p:ext uri="{BB962C8B-B14F-4D97-AF65-F5344CB8AC3E}">
        <p14:creationId xmlns:p14="http://schemas.microsoft.com/office/powerpoint/2010/main" val="1786334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ior of empty bus">
            <a:extLst>
              <a:ext uri="{FF2B5EF4-FFF2-40B4-BE49-F238E27FC236}">
                <a16:creationId xmlns:a16="http://schemas.microsoft.com/office/drawing/2014/main" id="{F7FD3919-F433-4395-9722-A6580247ED38}"/>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0C9BBB9-B6CF-4395-A644-6CA7C88E3C6E}"/>
              </a:ext>
            </a:extLst>
          </p:cNvPr>
          <p:cNvSpPr>
            <a:spLocks noGrp="1"/>
          </p:cNvSpPr>
          <p:nvPr>
            <p:ph type="title"/>
          </p:nvPr>
        </p:nvSpPr>
        <p:spPr>
          <a:xfrm>
            <a:off x="1295402" y="982132"/>
            <a:ext cx="9601196" cy="1303867"/>
          </a:xfrm>
        </p:spPr>
        <p:txBody>
          <a:bodyPr>
            <a:normAutofit/>
          </a:bodyPr>
          <a:lstStyle/>
          <a:p>
            <a:r>
              <a:rPr lang="en-US" b="1">
                <a:solidFill>
                  <a:srgbClr val="FFFFFF"/>
                </a:solidFill>
                <a:latin typeface="Algerian" panose="04020705040A02060702" pitchFamily="82" charset="0"/>
              </a:rPr>
              <a:t>PROBLEMS IDENTIFIED</a:t>
            </a:r>
            <a:endParaRPr lang="en-IN">
              <a:solidFill>
                <a:srgbClr val="FFFFFF"/>
              </a:solidFill>
            </a:endParaRPr>
          </a:p>
        </p:txBody>
      </p:sp>
      <p:cxnSp>
        <p:nvCxnSpPr>
          <p:cNvPr id="12" name="Straight Connector 11">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45E9946-745B-42F3-A0FF-9D3118CF2316}"/>
              </a:ext>
            </a:extLst>
          </p:cNvPr>
          <p:cNvSpPr>
            <a:spLocks noGrp="1"/>
          </p:cNvSpPr>
          <p:nvPr>
            <p:ph idx="1"/>
          </p:nvPr>
        </p:nvSpPr>
        <p:spPr>
          <a:xfrm>
            <a:off x="1295401" y="2556932"/>
            <a:ext cx="9601196" cy="3318936"/>
          </a:xfrm>
        </p:spPr>
        <p:txBody>
          <a:bodyPr>
            <a:normAutofit/>
          </a:bodyPr>
          <a:lstStyle/>
          <a:p>
            <a:pPr marL="285750" indent="-285750">
              <a:buClr>
                <a:srgbClr val="E4A032"/>
              </a:buClr>
            </a:pPr>
            <a:r>
              <a:rPr lang="en-US">
                <a:solidFill>
                  <a:srgbClr val="FFFFFF"/>
                </a:solidFill>
              </a:rPr>
              <a:t>Waiting longer time for public transport can cause irritation.</a:t>
            </a:r>
          </a:p>
          <a:p>
            <a:pPr marL="285750" indent="-285750">
              <a:buClr>
                <a:srgbClr val="E4A032"/>
              </a:buClr>
            </a:pPr>
            <a:r>
              <a:rPr lang="en-US">
                <a:solidFill>
                  <a:srgbClr val="FFFFFF"/>
                </a:solidFill>
              </a:rPr>
              <a:t>People are feeling uncomfortable when traveling in buses.</a:t>
            </a:r>
          </a:p>
          <a:p>
            <a:pPr marL="285750" indent="-285750">
              <a:buClr>
                <a:srgbClr val="E4A032"/>
              </a:buClr>
            </a:pPr>
            <a:r>
              <a:rPr lang="en-US">
                <a:solidFill>
                  <a:srgbClr val="FFFFFF"/>
                </a:solidFill>
              </a:rPr>
              <a:t>Poor hygiene while travelling in public transport.</a:t>
            </a:r>
          </a:p>
          <a:p>
            <a:pPr marL="285750" indent="-285750">
              <a:buClr>
                <a:srgbClr val="E4A032"/>
              </a:buClr>
            </a:pPr>
            <a:r>
              <a:rPr lang="en-US">
                <a:solidFill>
                  <a:srgbClr val="FFFFFF"/>
                </a:solidFill>
              </a:rPr>
              <a:t>Irregular timings of buses.</a:t>
            </a:r>
          </a:p>
          <a:p>
            <a:pPr marL="285750" indent="-285750">
              <a:buClr>
                <a:srgbClr val="E4A032"/>
              </a:buClr>
            </a:pPr>
            <a:r>
              <a:rPr lang="en-US">
                <a:solidFill>
                  <a:srgbClr val="FFFFFF"/>
                </a:solidFill>
              </a:rPr>
              <a:t>People who came from other places can’t bring their own vehicle .So then can use rental bikes.</a:t>
            </a:r>
          </a:p>
          <a:p>
            <a:pPr>
              <a:buClr>
                <a:srgbClr val="E4A032"/>
              </a:buClr>
            </a:pPr>
            <a:endParaRPr lang="en-IN">
              <a:solidFill>
                <a:srgbClr val="FFFFFF"/>
              </a:solidFill>
            </a:endParaRPr>
          </a:p>
        </p:txBody>
      </p:sp>
    </p:spTree>
    <p:extLst>
      <p:ext uri="{BB962C8B-B14F-4D97-AF65-F5344CB8AC3E}">
        <p14:creationId xmlns:p14="http://schemas.microsoft.com/office/powerpoint/2010/main" val="757235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ACB3-96E4-49D9-875C-8FD0AB5AADC3}"/>
              </a:ext>
            </a:extLst>
          </p:cNvPr>
          <p:cNvSpPr>
            <a:spLocks noGrp="1"/>
          </p:cNvSpPr>
          <p:nvPr>
            <p:ph type="title"/>
          </p:nvPr>
        </p:nvSpPr>
        <p:spPr/>
        <p:txBody>
          <a:bodyPr>
            <a:normAutofit/>
          </a:bodyPr>
          <a:lstStyle/>
          <a:p>
            <a:pPr algn="ctr"/>
            <a:r>
              <a:rPr lang="en-US" sz="3200" b="0" i="0" dirty="0">
                <a:effectLst/>
                <a:latin typeface="Algerian" panose="04020705040A02060702" pitchFamily="82" charset="0"/>
              </a:rPr>
              <a:t>Modules of Bike Rental System</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0237444F-8CD9-430F-A2C6-EA4F487887C3}"/>
              </a:ext>
            </a:extLst>
          </p:cNvPr>
          <p:cNvSpPr>
            <a:spLocks noGrp="1"/>
          </p:cNvSpPr>
          <p:nvPr>
            <p:ph idx="1"/>
          </p:nvPr>
        </p:nvSpPr>
        <p:spPr/>
        <p:txBody>
          <a:bodyPr>
            <a:normAutofit fontScale="92500" lnSpcReduction="20000"/>
          </a:bodyPr>
          <a:lstStyle/>
          <a:p>
            <a:r>
              <a:rPr lang="en-US" dirty="0"/>
              <a:t>Our system has two main modules. One is the admin and the other is the user.</a:t>
            </a:r>
          </a:p>
          <a:p>
            <a:r>
              <a:rPr lang="en-US" b="1" i="0" dirty="0">
                <a:solidFill>
                  <a:srgbClr val="000000"/>
                </a:solidFill>
                <a:effectLst/>
                <a:cs typeface="Aharoni" panose="02010803020104030203" pitchFamily="2" charset="-79"/>
              </a:rPr>
              <a:t>User:</a:t>
            </a:r>
            <a:br>
              <a:rPr lang="en-US" dirty="0"/>
            </a:br>
            <a:r>
              <a:rPr lang="en-US" b="0" i="0" dirty="0">
                <a:solidFill>
                  <a:srgbClr val="000000"/>
                </a:solidFill>
                <a:effectLst/>
              </a:rPr>
              <a:t>If the user is a customer, then he can see all the available bikes that he can take for rent.</a:t>
            </a:r>
            <a:endParaRPr lang="en-US" i="0" dirty="0">
              <a:solidFill>
                <a:srgbClr val="000000"/>
              </a:solidFill>
              <a:effectLst/>
            </a:endParaRPr>
          </a:p>
          <a:p>
            <a:pPr>
              <a:buFont typeface="Arial" panose="020B0604020202020204" pitchFamily="34" charset="0"/>
              <a:buChar char="•"/>
            </a:pPr>
            <a:r>
              <a:rPr lang="en-US" b="1" i="0" dirty="0">
                <a:solidFill>
                  <a:srgbClr val="000000"/>
                </a:solidFill>
                <a:effectLst/>
              </a:rPr>
              <a:t>Bikes:</a:t>
            </a:r>
            <a:br>
              <a:rPr lang="en-US" dirty="0"/>
            </a:br>
            <a:r>
              <a:rPr lang="en-US" b="0" i="0" dirty="0">
                <a:solidFill>
                  <a:srgbClr val="000000"/>
                </a:solidFill>
                <a:effectLst/>
              </a:rPr>
              <a:t>This is one of the most important modules. This module helps the customers to take bike for rent. The status of bikes can be updated as soon as it gets free or it gets booked so that no other customer tries to book the same bike. The information that is added to a bike is its model number, vehicle number.</a:t>
            </a:r>
            <a:br>
              <a:rPr lang="en-US" dirty="0"/>
            </a:br>
            <a:endParaRPr lang="en-US" dirty="0"/>
          </a:p>
          <a:p>
            <a:endParaRPr lang="en-IN" dirty="0"/>
          </a:p>
        </p:txBody>
      </p:sp>
    </p:spTree>
    <p:extLst>
      <p:ext uri="{BB962C8B-B14F-4D97-AF65-F5344CB8AC3E}">
        <p14:creationId xmlns:p14="http://schemas.microsoft.com/office/powerpoint/2010/main" val="7769964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4576-D28B-473D-BF47-7048E2A9EC17}"/>
              </a:ext>
            </a:extLst>
          </p:cNvPr>
          <p:cNvSpPr>
            <a:spLocks noGrp="1"/>
          </p:cNvSpPr>
          <p:nvPr>
            <p:ph type="title"/>
          </p:nvPr>
        </p:nvSpPr>
        <p:spPr/>
        <p:txBody>
          <a:bodyPr>
            <a:normAutofit/>
          </a:bodyPr>
          <a:lstStyle/>
          <a:p>
            <a:pPr algn="ctr"/>
            <a:r>
              <a:rPr lang="en-US" sz="3200" dirty="0">
                <a:latin typeface="Algerian" panose="04020705040A02060702" pitchFamily="82" charset="0"/>
              </a:rPr>
              <a:t>MODULES</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13C14583-BFAD-4BA3-B3AB-BE42B3FD7CE4}"/>
              </a:ext>
            </a:extLst>
          </p:cNvPr>
          <p:cNvSpPr>
            <a:spLocks noGrp="1"/>
          </p:cNvSpPr>
          <p:nvPr>
            <p:ph idx="1"/>
          </p:nvPr>
        </p:nvSpPr>
        <p:spPr/>
        <p:txBody>
          <a:bodyPr>
            <a:normAutofit fontScale="92500" lnSpcReduction="20000"/>
          </a:bodyPr>
          <a:lstStyle/>
          <a:p>
            <a:r>
              <a:rPr lang="en-US" sz="1800" b="1" i="0" dirty="0">
                <a:solidFill>
                  <a:srgbClr val="000000"/>
                </a:solidFill>
                <a:effectLst/>
              </a:rPr>
              <a:t>Login:</a:t>
            </a:r>
            <a:br>
              <a:rPr lang="en-US" sz="1800" dirty="0"/>
            </a:br>
            <a:r>
              <a:rPr lang="en-US" sz="1800" b="0" i="0" dirty="0">
                <a:solidFill>
                  <a:srgbClr val="000000"/>
                </a:solidFill>
                <a:effectLst/>
              </a:rPr>
              <a:t>After registration, one can log in to the system either as the event manager or the customer. The option to register either an employee or customer is given when the user is registering. The interface of this system depends upon the registration. If the user has registered as an employee, then it will have options like arranging all the things as asked by a customer for an event.</a:t>
            </a:r>
            <a:br>
              <a:rPr lang="en-US" sz="1800" dirty="0"/>
            </a:br>
            <a:br>
              <a:rPr lang="en-US" sz="1800" dirty="0"/>
            </a:br>
            <a:r>
              <a:rPr lang="en-US" sz="1800" b="0" i="0" dirty="0">
                <a:solidFill>
                  <a:srgbClr val="000000"/>
                </a:solidFill>
                <a:effectLst/>
              </a:rPr>
              <a:t>For the customer, the interface includes the option to check all the available vehicles and their prices</a:t>
            </a:r>
            <a:r>
              <a:rPr lang="en-US" b="0" i="0" dirty="0">
                <a:solidFill>
                  <a:srgbClr val="000000"/>
                </a:solidFill>
                <a:effectLst/>
              </a:rPr>
              <a:t>.</a:t>
            </a:r>
          </a:p>
          <a:p>
            <a:r>
              <a:rPr lang="en-US" sz="1800" b="1" i="0" dirty="0">
                <a:solidFill>
                  <a:srgbClr val="000000"/>
                </a:solidFill>
                <a:effectLst/>
              </a:rPr>
              <a:t>Admin:</a:t>
            </a:r>
            <a:br>
              <a:rPr lang="en-US" sz="1800" dirty="0"/>
            </a:br>
            <a:br>
              <a:rPr lang="en-US" sz="1800" dirty="0"/>
            </a:br>
            <a:r>
              <a:rPr lang="en-US" sz="1800" b="0" i="0" dirty="0">
                <a:solidFill>
                  <a:srgbClr val="000000"/>
                </a:solidFill>
                <a:effectLst/>
              </a:rPr>
              <a:t>This module is present only for one account. That is, no one can register as an admin after one account is created. The admin account has all the privileges, to check about any particular bike details or customer details. To block any account, to update the status about any vehicle, to calculate the payment, to make changes into accounts of users ,etc.</a:t>
            </a:r>
            <a:endParaRPr lang="en-IN" dirty="0"/>
          </a:p>
        </p:txBody>
      </p:sp>
    </p:spTree>
    <p:extLst>
      <p:ext uri="{BB962C8B-B14F-4D97-AF65-F5344CB8AC3E}">
        <p14:creationId xmlns:p14="http://schemas.microsoft.com/office/powerpoint/2010/main" val="412766455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E7FB-3B11-4943-98F5-B6A35B5A8B46}"/>
              </a:ext>
            </a:extLst>
          </p:cNvPr>
          <p:cNvSpPr>
            <a:spLocks noGrp="1"/>
          </p:cNvSpPr>
          <p:nvPr>
            <p:ph type="title"/>
          </p:nvPr>
        </p:nvSpPr>
        <p:spPr/>
        <p:txBody>
          <a:bodyPr>
            <a:normAutofit/>
          </a:bodyPr>
          <a:lstStyle/>
          <a:p>
            <a:pPr algn="ctr"/>
            <a:r>
              <a:rPr lang="en-US" sz="3200" dirty="0">
                <a:latin typeface="Algerian" panose="04020705040A02060702" pitchFamily="82" charset="0"/>
              </a:rPr>
              <a:t>MODULES</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4390CE81-90E3-4EED-827B-5B614DDFA7E2}"/>
              </a:ext>
            </a:extLst>
          </p:cNvPr>
          <p:cNvSpPr>
            <a:spLocks noGrp="1"/>
          </p:cNvSpPr>
          <p:nvPr>
            <p:ph idx="1"/>
          </p:nvPr>
        </p:nvSpPr>
        <p:spPr/>
        <p:txBody>
          <a:bodyPr/>
          <a:lstStyle/>
          <a:p>
            <a:pPr marL="0" indent="0">
              <a:buNone/>
            </a:pPr>
            <a:endParaRPr lang="en-US" b="0" i="0" dirty="0">
              <a:solidFill>
                <a:srgbClr val="000000"/>
              </a:solidFill>
              <a:effectLst/>
            </a:endParaRPr>
          </a:p>
          <a:p>
            <a:r>
              <a:rPr lang="en-US" sz="2400" b="0" i="0" dirty="0">
                <a:solidFill>
                  <a:srgbClr val="000000"/>
                </a:solidFill>
                <a:effectLst/>
                <a:latin typeface="Cooper Black" panose="0208090404030B020404" pitchFamily="18" charset="0"/>
              </a:rPr>
              <a:t>Payment:</a:t>
            </a:r>
            <a:br>
              <a:rPr lang="en-US" sz="2400" dirty="0"/>
            </a:br>
            <a:r>
              <a:rPr lang="en-US" sz="2400" b="0" i="0" dirty="0">
                <a:solidFill>
                  <a:srgbClr val="000000"/>
                </a:solidFill>
                <a:effectLst/>
              </a:rPr>
              <a:t>This module is present so that customers can easily pay the amount as the amount paid through this system goes to admin and then admin can make the payments to all the </a:t>
            </a:r>
            <a:r>
              <a:rPr lang="en-US" sz="2400" b="0" i="0" dirty="0" err="1">
                <a:solidFill>
                  <a:srgbClr val="000000"/>
                </a:solidFill>
                <a:effectLst/>
              </a:rPr>
              <a:t>employess</a:t>
            </a:r>
            <a:r>
              <a:rPr lang="en-US" sz="2400" b="0" i="0" dirty="0">
                <a:solidFill>
                  <a:srgbClr val="000000"/>
                </a:solidFill>
                <a:effectLst/>
              </a:rPr>
              <a:t> according to their work. The customer can pay the amount through net banking, debit card, or credit card.</a:t>
            </a:r>
            <a:endParaRPr lang="en-IN" sz="2400" dirty="0"/>
          </a:p>
          <a:p>
            <a:endParaRPr lang="en-IN" dirty="0"/>
          </a:p>
        </p:txBody>
      </p:sp>
    </p:spTree>
    <p:extLst>
      <p:ext uri="{BB962C8B-B14F-4D97-AF65-F5344CB8AC3E}">
        <p14:creationId xmlns:p14="http://schemas.microsoft.com/office/powerpoint/2010/main" val="186539251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146</TotalTime>
  <Words>714</Words>
  <Application>Microsoft Office PowerPoint</Application>
  <PresentationFormat>Widescreen</PresentationFormat>
  <Paragraphs>84</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Algerian</vt:lpstr>
      <vt:lpstr>Amasis MT Pro Black</vt:lpstr>
      <vt:lpstr>Arial</vt:lpstr>
      <vt:lpstr>Bodoni MT Black</vt:lpstr>
      <vt:lpstr>Cooper Black</vt:lpstr>
      <vt:lpstr>Garamond</vt:lpstr>
      <vt:lpstr>Wingdings</vt:lpstr>
      <vt:lpstr>Organic</vt:lpstr>
      <vt:lpstr>RENTAL SYSTEM</vt:lpstr>
      <vt:lpstr>URBANDRIVES</vt:lpstr>
      <vt:lpstr>TEAM MEMBERS</vt:lpstr>
      <vt:lpstr>ABSTRACT</vt:lpstr>
      <vt:lpstr>FUNCTIONAL REQUIREMENTS</vt:lpstr>
      <vt:lpstr>PROBLEMS IDENTIFIED</vt:lpstr>
      <vt:lpstr>Modules of Bike Rental System</vt:lpstr>
      <vt:lpstr>MODULES</vt:lpstr>
      <vt:lpstr>MODULES</vt:lpstr>
      <vt:lpstr>PROTOTYPE</vt:lpstr>
      <vt:lpstr>PROTOTYPE</vt:lpstr>
      <vt:lpstr>PROTOTYPE</vt:lpstr>
      <vt:lpstr>PROTOTYPE</vt:lpstr>
      <vt:lpstr>USECASE FOR EACH MODULES</vt:lpstr>
      <vt:lpstr>LOGIN PROCESS:</vt:lpstr>
      <vt:lpstr>availability:</vt:lpstr>
      <vt:lpstr>Rents:</vt:lpstr>
      <vt:lpstr>PowerPoint Presentation</vt:lpstr>
      <vt:lpstr>Login Form Using React.js</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RENTAL SYSTEM</dc:title>
  <dc:creator>lasya kallam</dc:creator>
  <cp:lastModifiedBy> </cp:lastModifiedBy>
  <cp:revision>5</cp:revision>
  <dcterms:created xsi:type="dcterms:W3CDTF">2021-10-26T06:22:56Z</dcterms:created>
  <dcterms:modified xsi:type="dcterms:W3CDTF">2021-10-26T09:12:42Z</dcterms:modified>
</cp:coreProperties>
</file>